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58" r:id="rId2"/>
    <p:sldId id="595" r:id="rId3"/>
    <p:sldId id="596" r:id="rId4"/>
    <p:sldId id="518" r:id="rId5"/>
    <p:sldId id="554" r:id="rId6"/>
    <p:sldId id="588" r:id="rId7"/>
    <p:sldId id="591" r:id="rId8"/>
    <p:sldId id="585" r:id="rId9"/>
    <p:sldId id="592" r:id="rId10"/>
    <p:sldId id="593" r:id="rId11"/>
    <p:sldId id="586" r:id="rId12"/>
    <p:sldId id="587" r:id="rId13"/>
    <p:sldId id="594" r:id="rId14"/>
    <p:sldId id="515" r:id="rId15"/>
    <p:sldId id="552" r:id="rId16"/>
  </p:sldIdLst>
  <p:sldSz cx="12192000" cy="6858000"/>
  <p:notesSz cx="6797675" cy="9926638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quan zhao" initials="lz" lastIdx="3" clrIdx="0">
    <p:extLst>
      <p:ext uri="{19B8F6BF-5375-455C-9EA6-DF929625EA0E}">
        <p15:presenceInfo xmlns:p15="http://schemas.microsoft.com/office/powerpoint/2012/main" userId="3a7c824eadec6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35" autoAdjust="0"/>
    <p:restoredTop sz="91566" autoAdjust="0"/>
  </p:normalViewPr>
  <p:slideViewPr>
    <p:cSldViewPr snapToGrid="0">
      <p:cViewPr varScale="1">
        <p:scale>
          <a:sx n="102" d="100"/>
          <a:sy n="102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C184B-5AA8-4E14-B8B1-8130295DF46C}" type="datetimeFigureOut">
              <a:rPr lang="de-DE" smtClean="0"/>
              <a:t>15.05.2024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0DE4A-1DD4-4198-B66C-B1DAE170B9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0085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14B5-142B-4869-B7EE-568845055722}" type="datetimeFigureOut">
              <a:rPr lang="de-DE" smtClean="0"/>
              <a:t>15.05.2024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D50F-0ABE-4702-B293-1B99166218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77402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559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82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020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69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9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124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halbieren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68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10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525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60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816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93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56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73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BCCD-CF1B-4431-9250-74CA28C4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CFF67-AD1E-41A2-8D0C-FF2ABC0B1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CDA29-FA30-42C0-A9A2-B3EDDBB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0CF-0815-4DB6-ACF7-979553912F6E}" type="datetime1">
              <a:rPr lang="LID4096" smtClean="0"/>
              <a:t>05/15/2024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93312-BB33-4B3E-957D-05CB8ED5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893DF-03DD-4A77-8342-2AA2CB11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25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1BAED-7ED4-45B9-B576-AA4457F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305616-191A-4819-98F6-10044E8E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E7768-D6E5-4F30-82BC-99B8A882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9638-3488-43ED-AEE3-AF0E6B2FE3A9}" type="datetime1">
              <a:rPr lang="LID4096" smtClean="0"/>
              <a:t>05/15/2024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A565D-EC83-46CE-89DD-4AB316C0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3FEF47-E5B2-4947-BCFF-E2EE3E77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827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AAAEE4-7ABC-4D96-8AE6-37D9974D4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95BB09-3F5C-4E38-8231-A447AAC1E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2818-341D-44BE-94BC-773169D2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A2ABB-DD1C-4889-94CA-7F7105A48CC1}" type="datetime1">
              <a:rPr lang="LID4096" smtClean="0"/>
              <a:t>05/15/2024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0D2D07-B232-4347-866B-7687B88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C79C9-A59F-4632-832E-B3F83A7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54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7266A-BA41-48CD-AC8F-360C562B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24E96-AF77-43C2-B910-C8CFC092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D60E50-4C3F-4E50-9408-8306BDDF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84-F6BD-40AD-B22D-58B4789C3EAE}" type="datetime1">
              <a:rPr lang="LID4096" smtClean="0"/>
              <a:t>05/15/2024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0A64D-F833-4ECC-B926-B5C421BB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EA815D-3041-4334-8001-E6BD9DED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15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8E433-F241-428E-A387-B1AA761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52D6BF-ABFB-4DCD-BB57-C359745C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6D20F-F0CA-486B-A993-0ECAFA39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5CAD-18A5-4B04-BA8B-2BC008F5C07D}" type="datetime1">
              <a:rPr lang="LID4096" smtClean="0"/>
              <a:t>05/15/2024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CD9BD6-EA80-434A-91EC-008965D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DDF18-11A0-479A-9CC0-11ACCB74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03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67E86-11F5-4227-93B0-7B41525A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6A758-72C8-4E9F-915B-7F00852D5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31A4F4-4BF4-4C55-A99E-3130ADFFA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E94338-906C-4E24-8EDB-D6A564C9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C84A-24F5-4119-A946-CB3B7D9D1E98}" type="datetime1">
              <a:rPr lang="LID4096" smtClean="0"/>
              <a:t>05/15/2024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285E4-2F3C-4B41-B24B-4D5BA5F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3D1665-B27F-4574-802F-EC99148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2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EF0-4B82-47E4-9883-9497B2B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1BF02-794B-415A-A482-A90B2848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46244D-3068-4C59-B4E0-129CCBA1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B9204-CFF4-4122-9928-732EB80B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47B85E-F230-4FFD-9BA5-BA6D75FCF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F0F0E3-92CA-448F-A414-C41C241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74D5-2231-47B6-959C-37DE8D4ED8BC}" type="datetime1">
              <a:rPr lang="LID4096" smtClean="0"/>
              <a:t>05/15/2024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536322-8D52-4C49-8FBE-5CF17FB0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B0FE96-A3AF-4D5E-A6E6-897F8644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144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C984A-B02C-4CBD-9416-7A0706CD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F43281-A63F-4795-BC27-22F92CF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B03F-CFBF-435A-B2DA-1A7324C913D6}" type="datetime1">
              <a:rPr lang="LID4096" smtClean="0"/>
              <a:t>05/15/2024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07202-1C7C-4B6F-98B0-F737049A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E56A5B-25BA-43A2-9355-2D336577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83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B1D09A-9A84-4D88-AE7E-53DA4662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8B3C-1D55-4D80-8F12-628D73E30D7A}" type="datetime1">
              <a:rPr lang="LID4096" smtClean="0"/>
              <a:t>05/15/2024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FC99A-84C6-4D8C-B4DA-2A61FD2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54AD58-A540-43DC-AB60-9283032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32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389AB-664A-4D9D-9201-7609F566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92A15-CB6A-47DC-A645-20BAF7CE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3817E9-D8C5-4278-9DD5-173F029A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22B51-C3AA-4E66-8903-4695F72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174A-77C8-4DF1-945D-40FB50564710}" type="datetime1">
              <a:rPr lang="LID4096" smtClean="0"/>
              <a:t>05/15/2024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740CEF-C7AB-4256-A64F-87CD7042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01A36-12CA-42ED-A3B7-6A8C363D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33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4D89C-C75B-4B52-BFC8-75D3A140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349446-D2A8-4A4D-A34C-6B35C4C18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73811-8F5A-4966-90D8-23D8A09E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3EE30A-2C39-4D8E-A83D-DFAC3BA8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8E3E-80EA-4644-A9B9-EDFF00352DF7}" type="datetime1">
              <a:rPr lang="LID4096" smtClean="0"/>
              <a:t>05/15/2024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5979F2-5293-4442-BF6A-3824AB1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4CFAE-538B-49E6-8BF9-8F18B6DB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68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AA9D72-8677-450F-96A8-2D9A45CE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A08ED0-4F2C-43C7-B392-F7AD835D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8AA86-E31E-4CC1-B19D-C87C20A3D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8612-48E1-4E8F-A430-66E22BCE7626}" type="datetime1">
              <a:rPr lang="LID4096" smtClean="0"/>
              <a:t>05/15/2024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6809-A92D-4751-94DA-A7C09A9CB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6486D5-B751-4E3C-A713-6D6D7B67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054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gebra.org/u/geolingquan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261F29-7527-4A60-A4C8-F77E4B4E3EC1}"/>
              </a:ext>
            </a:extLst>
          </p:cNvPr>
          <p:cNvSpPr txBox="1"/>
          <p:nvPr/>
        </p:nvSpPr>
        <p:spPr>
          <a:xfrm>
            <a:off x="1065749" y="1784153"/>
            <a:ext cx="1008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002060"/>
                </a:solidFill>
              </a:rPr>
              <a:t>Neuronales Netzwerk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7" y="223235"/>
            <a:ext cx="1503265" cy="601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5" y="68012"/>
            <a:ext cx="1457476" cy="756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959362" y="5796704"/>
            <a:ext cx="288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SD62-1	 Dr. Lingquan Zhao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660098" y="6231939"/>
            <a:ext cx="125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15.05.2024</a:t>
            </a:r>
            <a:endParaRPr lang="de-DE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10</a:t>
            </a:fld>
            <a:endParaRPr lang="LID4096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F8B717-6C86-42BB-A51B-3E4E7C575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05" y="5260671"/>
            <a:ext cx="3714750" cy="1228725"/>
          </a:xfrm>
          <a:prstGeom prst="rect">
            <a:avLst/>
          </a:prstGeom>
        </p:spPr>
      </p:pic>
      <p:sp>
        <p:nvSpPr>
          <p:cNvPr id="106" name="Ellipse 105">
            <a:extLst>
              <a:ext uri="{FF2B5EF4-FFF2-40B4-BE49-F238E27FC236}">
                <a16:creationId xmlns:a16="http://schemas.microsoft.com/office/drawing/2014/main" id="{EB6431B2-9F76-451C-AA45-F89EF4027CC9}"/>
              </a:ext>
            </a:extLst>
          </p:cNvPr>
          <p:cNvSpPr/>
          <p:nvPr/>
        </p:nvSpPr>
        <p:spPr>
          <a:xfrm>
            <a:off x="6249880" y="4583647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2419A4-1AB4-483A-81AE-526AC23BD77F}"/>
              </a:ext>
            </a:extLst>
          </p:cNvPr>
          <p:cNvGrpSpPr/>
          <p:nvPr/>
        </p:nvGrpSpPr>
        <p:grpSpPr>
          <a:xfrm>
            <a:off x="4637867" y="507962"/>
            <a:ext cx="5624485" cy="4345685"/>
            <a:chOff x="4637867" y="507962"/>
            <a:chExt cx="5624485" cy="434568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9ABEF29-C772-4142-898E-CECFC4A53E12}"/>
                </a:ext>
              </a:extLst>
            </p:cNvPr>
            <p:cNvSpPr/>
            <p:nvPr/>
          </p:nvSpPr>
          <p:spPr>
            <a:xfrm>
              <a:off x="4637867" y="1323099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600" b="1" dirty="0"/>
                <a:t>Ohr</a:t>
              </a:r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4BCFACB3-F3AD-4FF0-A8D5-76ADFEA4A9CD}"/>
                </a:ext>
              </a:extLst>
            </p:cNvPr>
            <p:cNvSpPr/>
            <p:nvPr/>
          </p:nvSpPr>
          <p:spPr>
            <a:xfrm>
              <a:off x="4637867" y="2138236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400" b="1" dirty="0"/>
                <a:t>Haar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1D2FAD50-825E-4C78-9984-F90B67957F73}"/>
                </a:ext>
              </a:extLst>
            </p:cNvPr>
            <p:cNvSpPr/>
            <p:nvPr/>
          </p:nvSpPr>
          <p:spPr>
            <a:xfrm>
              <a:off x="4637867" y="2953373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100" b="1" dirty="0"/>
                <a:t>Augen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3B6CC757-D021-4648-BACE-C063F0546B07}"/>
                </a:ext>
              </a:extLst>
            </p:cNvPr>
            <p:cNvSpPr/>
            <p:nvPr/>
          </p:nvSpPr>
          <p:spPr>
            <a:xfrm>
              <a:off x="4637867" y="3768510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…</a:t>
              </a: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612534A4-FD09-4181-B562-B5EBF58A24C5}"/>
                </a:ext>
              </a:extLst>
            </p:cNvPr>
            <p:cNvSpPr/>
            <p:nvPr/>
          </p:nvSpPr>
          <p:spPr>
            <a:xfrm>
              <a:off x="6249880" y="50796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8EE4FB3C-62D0-4F2E-A4C1-6443F3E22595}"/>
                </a:ext>
              </a:extLst>
            </p:cNvPr>
            <p:cNvSpPr/>
            <p:nvPr/>
          </p:nvSpPr>
          <p:spPr>
            <a:xfrm>
              <a:off x="6249880" y="132309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24B407-5DB6-4A15-BE1F-DECF5CE4FE05}"/>
                </a:ext>
              </a:extLst>
            </p:cNvPr>
            <p:cNvSpPr/>
            <p:nvPr/>
          </p:nvSpPr>
          <p:spPr>
            <a:xfrm>
              <a:off x="6249880" y="2138236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817A131D-E7C9-4F85-A0EA-9B7C34398739}"/>
                </a:ext>
              </a:extLst>
            </p:cNvPr>
            <p:cNvSpPr/>
            <p:nvPr/>
          </p:nvSpPr>
          <p:spPr>
            <a:xfrm>
              <a:off x="6249880" y="2953373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DC0C6B0B-FBF3-41FB-AF9C-885D94CED5A0}"/>
                </a:ext>
              </a:extLst>
            </p:cNvPr>
            <p:cNvSpPr/>
            <p:nvPr/>
          </p:nvSpPr>
          <p:spPr>
            <a:xfrm>
              <a:off x="6249880" y="376851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79B29A2-A8B8-468A-B0E8-4ED300D3094C}"/>
                </a:ext>
              </a:extLst>
            </p:cNvPr>
            <p:cNvCxnSpPr>
              <a:cxnSpLocks/>
              <a:stCxn id="14" idx="6"/>
              <a:endCxn id="102" idx="2"/>
            </p:cNvCxnSpPr>
            <p:nvPr/>
          </p:nvCxnSpPr>
          <p:spPr>
            <a:xfrm>
              <a:off x="5177867" y="1593099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F5B8D58F-23AA-427C-9508-E57DB8D5DFE1}"/>
                </a:ext>
              </a:extLst>
            </p:cNvPr>
            <p:cNvCxnSpPr>
              <a:cxnSpLocks/>
              <a:stCxn id="14" idx="6"/>
              <a:endCxn id="101" idx="2"/>
            </p:cNvCxnSpPr>
            <p:nvPr/>
          </p:nvCxnSpPr>
          <p:spPr>
            <a:xfrm flipV="1">
              <a:off x="5177867" y="777962"/>
              <a:ext cx="1072013" cy="81513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B628294A-F486-4E5C-8426-FA5A61675823}"/>
                </a:ext>
              </a:extLst>
            </p:cNvPr>
            <p:cNvCxnSpPr>
              <a:cxnSpLocks/>
              <a:stCxn id="14" idx="6"/>
              <a:endCxn id="103" idx="2"/>
            </p:cNvCxnSpPr>
            <p:nvPr/>
          </p:nvCxnSpPr>
          <p:spPr>
            <a:xfrm>
              <a:off x="5177867" y="1593099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1E0B3A9-0768-4257-B08C-76D56310CA08}"/>
                </a:ext>
              </a:extLst>
            </p:cNvPr>
            <p:cNvCxnSpPr>
              <a:cxnSpLocks/>
              <a:stCxn id="14" idx="6"/>
              <a:endCxn id="104" idx="2"/>
            </p:cNvCxnSpPr>
            <p:nvPr/>
          </p:nvCxnSpPr>
          <p:spPr>
            <a:xfrm>
              <a:off x="5177867" y="1593099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5ADE86C0-C7A7-4AB1-9872-A4C25C5786A0}"/>
                </a:ext>
              </a:extLst>
            </p:cNvPr>
            <p:cNvCxnSpPr>
              <a:cxnSpLocks/>
            </p:cNvCxnSpPr>
            <p:nvPr/>
          </p:nvCxnSpPr>
          <p:spPr>
            <a:xfrm>
              <a:off x="5177867" y="1593097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99F657CE-9EDE-4B81-B0CE-90CB400776C1}"/>
                </a:ext>
              </a:extLst>
            </p:cNvPr>
            <p:cNvCxnSpPr>
              <a:cxnSpLocks/>
              <a:stCxn id="14" idx="6"/>
              <a:endCxn id="106" idx="2"/>
            </p:cNvCxnSpPr>
            <p:nvPr/>
          </p:nvCxnSpPr>
          <p:spPr>
            <a:xfrm>
              <a:off x="5177867" y="1593099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>
              <a:extLst>
                <a:ext uri="{FF2B5EF4-FFF2-40B4-BE49-F238E27FC236}">
                  <a16:creationId xmlns:a16="http://schemas.microsoft.com/office/drawing/2014/main" id="{05BEA82F-4B7B-46DA-93E3-1D144B06D572}"/>
                </a:ext>
              </a:extLst>
            </p:cNvPr>
            <p:cNvCxnSpPr>
              <a:cxnSpLocks/>
              <a:stCxn id="90" idx="6"/>
              <a:endCxn id="101" idx="2"/>
            </p:cNvCxnSpPr>
            <p:nvPr/>
          </p:nvCxnSpPr>
          <p:spPr>
            <a:xfrm flipV="1">
              <a:off x="5177867" y="777962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4E0FE995-CAC8-4A45-A43A-4AF62A722F9D}"/>
                </a:ext>
              </a:extLst>
            </p:cNvPr>
            <p:cNvCxnSpPr>
              <a:cxnSpLocks/>
              <a:stCxn id="90" idx="6"/>
              <a:endCxn id="102" idx="2"/>
            </p:cNvCxnSpPr>
            <p:nvPr/>
          </p:nvCxnSpPr>
          <p:spPr>
            <a:xfrm flipV="1">
              <a:off x="5177867" y="1593099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mit Pfeil 132">
              <a:extLst>
                <a:ext uri="{FF2B5EF4-FFF2-40B4-BE49-F238E27FC236}">
                  <a16:creationId xmlns:a16="http://schemas.microsoft.com/office/drawing/2014/main" id="{8FB43257-7091-4B07-B208-B3F83EE18B4B}"/>
                </a:ext>
              </a:extLst>
            </p:cNvPr>
            <p:cNvCxnSpPr>
              <a:cxnSpLocks/>
              <a:stCxn id="90" idx="6"/>
              <a:endCxn id="103" idx="2"/>
            </p:cNvCxnSpPr>
            <p:nvPr/>
          </p:nvCxnSpPr>
          <p:spPr>
            <a:xfrm>
              <a:off x="5177867" y="2408236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98A237ED-990F-445B-B803-6738F0959A8E}"/>
                </a:ext>
              </a:extLst>
            </p:cNvPr>
            <p:cNvCxnSpPr>
              <a:cxnSpLocks/>
              <a:stCxn id="90" idx="6"/>
              <a:endCxn id="104" idx="2"/>
            </p:cNvCxnSpPr>
            <p:nvPr/>
          </p:nvCxnSpPr>
          <p:spPr>
            <a:xfrm>
              <a:off x="5177867" y="2408236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B290EEC8-D54D-4172-A035-CAE522C5042D}"/>
                </a:ext>
              </a:extLst>
            </p:cNvPr>
            <p:cNvCxnSpPr>
              <a:cxnSpLocks/>
            </p:cNvCxnSpPr>
            <p:nvPr/>
          </p:nvCxnSpPr>
          <p:spPr>
            <a:xfrm>
              <a:off x="5177867" y="240823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 Verbindung mit Pfeil 141">
              <a:extLst>
                <a:ext uri="{FF2B5EF4-FFF2-40B4-BE49-F238E27FC236}">
                  <a16:creationId xmlns:a16="http://schemas.microsoft.com/office/drawing/2014/main" id="{A052EEE4-5464-4E12-B9B1-20F20A9F90DB}"/>
                </a:ext>
              </a:extLst>
            </p:cNvPr>
            <p:cNvCxnSpPr>
              <a:cxnSpLocks/>
              <a:stCxn id="90" idx="6"/>
              <a:endCxn id="106" idx="2"/>
            </p:cNvCxnSpPr>
            <p:nvPr/>
          </p:nvCxnSpPr>
          <p:spPr>
            <a:xfrm>
              <a:off x="5177867" y="2408236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99CB91AC-36AB-4B5A-B1AD-FAC239F79F5F}"/>
                </a:ext>
              </a:extLst>
            </p:cNvPr>
            <p:cNvCxnSpPr>
              <a:cxnSpLocks/>
              <a:stCxn id="97" idx="6"/>
              <a:endCxn id="101" idx="2"/>
            </p:cNvCxnSpPr>
            <p:nvPr/>
          </p:nvCxnSpPr>
          <p:spPr>
            <a:xfrm flipV="1">
              <a:off x="5177867" y="777962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B5DC5FC4-C3BB-43BB-A73E-49D147C8B3E7}"/>
                </a:ext>
              </a:extLst>
            </p:cNvPr>
            <p:cNvCxnSpPr>
              <a:cxnSpLocks/>
              <a:stCxn id="97" idx="6"/>
              <a:endCxn id="102" idx="2"/>
            </p:cNvCxnSpPr>
            <p:nvPr/>
          </p:nvCxnSpPr>
          <p:spPr>
            <a:xfrm flipV="1">
              <a:off x="5177867" y="1593099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>
              <a:extLst>
                <a:ext uri="{FF2B5EF4-FFF2-40B4-BE49-F238E27FC236}">
                  <a16:creationId xmlns:a16="http://schemas.microsoft.com/office/drawing/2014/main" id="{781FA980-3887-4220-B06C-CD0B5DA20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867" y="240823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F8428F04-4360-45BA-B63F-163B7BF7FCED}"/>
                </a:ext>
              </a:extLst>
            </p:cNvPr>
            <p:cNvCxnSpPr>
              <a:cxnSpLocks/>
              <a:stCxn id="97" idx="6"/>
              <a:endCxn id="104" idx="2"/>
            </p:cNvCxnSpPr>
            <p:nvPr/>
          </p:nvCxnSpPr>
          <p:spPr>
            <a:xfrm>
              <a:off x="5177867" y="3223373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7F868B2E-7CD9-4478-8267-56C33C6F44B6}"/>
                </a:ext>
              </a:extLst>
            </p:cNvPr>
            <p:cNvCxnSpPr>
              <a:cxnSpLocks/>
              <a:stCxn id="97" idx="6"/>
              <a:endCxn id="105" idx="2"/>
            </p:cNvCxnSpPr>
            <p:nvPr/>
          </p:nvCxnSpPr>
          <p:spPr>
            <a:xfrm>
              <a:off x="5177867" y="3223373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mit Pfeil 159">
              <a:extLst>
                <a:ext uri="{FF2B5EF4-FFF2-40B4-BE49-F238E27FC236}">
                  <a16:creationId xmlns:a16="http://schemas.microsoft.com/office/drawing/2014/main" id="{34965C9A-2E3D-4D3A-AD89-4C19C250069A}"/>
                </a:ext>
              </a:extLst>
            </p:cNvPr>
            <p:cNvCxnSpPr>
              <a:cxnSpLocks/>
              <a:stCxn id="97" idx="6"/>
              <a:endCxn id="106" idx="2"/>
            </p:cNvCxnSpPr>
            <p:nvPr/>
          </p:nvCxnSpPr>
          <p:spPr>
            <a:xfrm>
              <a:off x="5177867" y="3223373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5BFB2B17-269A-4564-AE36-A683E1A17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867" y="77796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F2A81849-D1EC-46B2-9ECD-8E9766D1C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867" y="159309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 Verbindung mit Pfeil 168">
              <a:extLst>
                <a:ext uri="{FF2B5EF4-FFF2-40B4-BE49-F238E27FC236}">
                  <a16:creationId xmlns:a16="http://schemas.microsoft.com/office/drawing/2014/main" id="{32364D58-6648-48D1-A940-0FC009718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867" y="240823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 Verbindung mit Pfeil 171">
              <a:extLst>
                <a:ext uri="{FF2B5EF4-FFF2-40B4-BE49-F238E27FC236}">
                  <a16:creationId xmlns:a16="http://schemas.microsoft.com/office/drawing/2014/main" id="{E5710C05-9D99-46DB-8684-0D4996CD9293}"/>
                </a:ext>
              </a:extLst>
            </p:cNvPr>
            <p:cNvCxnSpPr>
              <a:cxnSpLocks/>
              <a:stCxn id="100" idx="6"/>
              <a:endCxn id="104" idx="2"/>
            </p:cNvCxnSpPr>
            <p:nvPr/>
          </p:nvCxnSpPr>
          <p:spPr>
            <a:xfrm flipV="1">
              <a:off x="5177867" y="3223373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 Verbindung mit Pfeil 174">
              <a:extLst>
                <a:ext uri="{FF2B5EF4-FFF2-40B4-BE49-F238E27FC236}">
                  <a16:creationId xmlns:a16="http://schemas.microsoft.com/office/drawing/2014/main" id="{8827E3D1-A993-43A2-B2D0-1C066D5A1018}"/>
                </a:ext>
              </a:extLst>
            </p:cNvPr>
            <p:cNvCxnSpPr>
              <a:cxnSpLocks/>
              <a:stCxn id="100" idx="6"/>
              <a:endCxn id="105" idx="2"/>
            </p:cNvCxnSpPr>
            <p:nvPr/>
          </p:nvCxnSpPr>
          <p:spPr>
            <a:xfrm>
              <a:off x="5177867" y="4038510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 Verbindung mit Pfeil 177">
              <a:extLst>
                <a:ext uri="{FF2B5EF4-FFF2-40B4-BE49-F238E27FC236}">
                  <a16:creationId xmlns:a16="http://schemas.microsoft.com/office/drawing/2014/main" id="{3AED1950-8EF5-4146-A21A-38F9287340C3}"/>
                </a:ext>
              </a:extLst>
            </p:cNvPr>
            <p:cNvCxnSpPr>
              <a:cxnSpLocks/>
              <a:stCxn id="100" idx="6"/>
              <a:endCxn id="106" idx="2"/>
            </p:cNvCxnSpPr>
            <p:nvPr/>
          </p:nvCxnSpPr>
          <p:spPr>
            <a:xfrm>
              <a:off x="5177867" y="4038510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 Verbindung mit Pfeil 183">
              <a:extLst>
                <a:ext uri="{FF2B5EF4-FFF2-40B4-BE49-F238E27FC236}">
                  <a16:creationId xmlns:a16="http://schemas.microsoft.com/office/drawing/2014/main" id="{B3755528-84C4-49B9-A086-E091888140B7}"/>
                </a:ext>
              </a:extLst>
            </p:cNvPr>
            <p:cNvCxnSpPr>
              <a:cxnSpLocks/>
              <a:stCxn id="53" idx="6"/>
              <a:endCxn id="78" idx="2"/>
            </p:cNvCxnSpPr>
            <p:nvPr/>
          </p:nvCxnSpPr>
          <p:spPr>
            <a:xfrm>
              <a:off x="8474167" y="1597329"/>
              <a:ext cx="1068185" cy="40756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 Verbindung mit Pfeil 186">
              <a:extLst>
                <a:ext uri="{FF2B5EF4-FFF2-40B4-BE49-F238E27FC236}">
                  <a16:creationId xmlns:a16="http://schemas.microsoft.com/office/drawing/2014/main" id="{C5A66A9B-20CE-403A-89DB-7454D60C75D1}"/>
                </a:ext>
              </a:extLst>
            </p:cNvPr>
            <p:cNvCxnSpPr>
              <a:cxnSpLocks/>
              <a:stCxn id="54" idx="6"/>
              <a:endCxn id="78" idx="2"/>
            </p:cNvCxnSpPr>
            <p:nvPr/>
          </p:nvCxnSpPr>
          <p:spPr>
            <a:xfrm flipV="1">
              <a:off x="8474167" y="2004898"/>
              <a:ext cx="1068185" cy="4075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 Verbindung mit Pfeil 189">
              <a:extLst>
                <a:ext uri="{FF2B5EF4-FFF2-40B4-BE49-F238E27FC236}">
                  <a16:creationId xmlns:a16="http://schemas.microsoft.com/office/drawing/2014/main" id="{233AE6B8-DE3C-4F37-B004-35569CDB27CA}"/>
                </a:ext>
              </a:extLst>
            </p:cNvPr>
            <p:cNvCxnSpPr>
              <a:cxnSpLocks/>
              <a:stCxn id="55" idx="6"/>
              <a:endCxn id="78" idx="2"/>
            </p:cNvCxnSpPr>
            <p:nvPr/>
          </p:nvCxnSpPr>
          <p:spPr>
            <a:xfrm flipV="1">
              <a:off x="8474167" y="2004898"/>
              <a:ext cx="1068185" cy="12227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 Verbindung mit Pfeil 192">
              <a:extLst>
                <a:ext uri="{FF2B5EF4-FFF2-40B4-BE49-F238E27FC236}">
                  <a16:creationId xmlns:a16="http://schemas.microsoft.com/office/drawing/2014/main" id="{52622360-702F-40A6-BA9B-2889FB835BBC}"/>
                </a:ext>
              </a:extLst>
            </p:cNvPr>
            <p:cNvCxnSpPr>
              <a:cxnSpLocks/>
              <a:stCxn id="56" idx="6"/>
              <a:endCxn id="78" idx="2"/>
            </p:cNvCxnSpPr>
            <p:nvPr/>
          </p:nvCxnSpPr>
          <p:spPr>
            <a:xfrm flipV="1">
              <a:off x="8474167" y="2004898"/>
              <a:ext cx="1068185" cy="203784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E0F67BE-6881-4795-9CA2-FA926BFFFB83}"/>
                </a:ext>
              </a:extLst>
            </p:cNvPr>
            <p:cNvSpPr/>
            <p:nvPr/>
          </p:nvSpPr>
          <p:spPr>
            <a:xfrm>
              <a:off x="7934167" y="132732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800" b="1" i="1" dirty="0"/>
                <a:t>Ohr</a:t>
              </a:r>
              <a:endParaRPr lang="de-DE" i="1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9E38AC4-22FB-4B64-924D-F5536DF490DD}"/>
                </a:ext>
              </a:extLst>
            </p:cNvPr>
            <p:cNvSpPr/>
            <p:nvPr/>
          </p:nvSpPr>
          <p:spPr>
            <a:xfrm>
              <a:off x="7934167" y="2142466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400" b="1" i="1" dirty="0"/>
                <a:t>Haar</a:t>
              </a:r>
              <a:endParaRPr lang="de-DE" sz="1400" i="1" dirty="0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829B6927-DA8F-46AD-AD20-629421483BF1}"/>
                </a:ext>
              </a:extLst>
            </p:cNvPr>
            <p:cNvSpPr/>
            <p:nvPr/>
          </p:nvSpPr>
          <p:spPr>
            <a:xfrm>
              <a:off x="7934167" y="2957603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100" b="1" i="1" dirty="0"/>
                <a:t>Augen</a:t>
              </a:r>
              <a:endParaRPr lang="de-DE" sz="1100" i="1" dirty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2518946-ABA6-4392-AFB6-34236EEB809A}"/>
                </a:ext>
              </a:extLst>
            </p:cNvPr>
            <p:cNvSpPr/>
            <p:nvPr/>
          </p:nvSpPr>
          <p:spPr>
            <a:xfrm>
              <a:off x="7934167" y="377274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200" i="1" dirty="0"/>
                <a:t>Pfote</a:t>
              </a:r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8BDFCC10-21F7-4391-9385-01A1B2B6472F}"/>
                </a:ext>
              </a:extLst>
            </p:cNvPr>
            <p:cNvCxnSpPr>
              <a:cxnSpLocks/>
              <a:stCxn id="101" idx="6"/>
              <a:endCxn id="53" idx="2"/>
            </p:cNvCxnSpPr>
            <p:nvPr/>
          </p:nvCxnSpPr>
          <p:spPr>
            <a:xfrm>
              <a:off x="6789880" y="777962"/>
              <a:ext cx="1144287" cy="81936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FCDF39D8-045A-4531-8B98-8CFCEFBE50DC}"/>
                </a:ext>
              </a:extLst>
            </p:cNvPr>
            <p:cNvCxnSpPr>
              <a:cxnSpLocks/>
              <a:stCxn id="101" idx="6"/>
              <a:endCxn id="54" idx="2"/>
            </p:cNvCxnSpPr>
            <p:nvPr/>
          </p:nvCxnSpPr>
          <p:spPr>
            <a:xfrm>
              <a:off x="6789880" y="777962"/>
              <a:ext cx="1144287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9D581824-420C-41C1-9815-C6DCCDB69539}"/>
                </a:ext>
              </a:extLst>
            </p:cNvPr>
            <p:cNvCxnSpPr>
              <a:cxnSpLocks/>
              <a:stCxn id="101" idx="6"/>
              <a:endCxn id="55" idx="2"/>
            </p:cNvCxnSpPr>
            <p:nvPr/>
          </p:nvCxnSpPr>
          <p:spPr>
            <a:xfrm>
              <a:off x="6789880" y="777962"/>
              <a:ext cx="1144287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DEFD7EB9-41E4-461D-990D-5E796DE2A59B}"/>
                </a:ext>
              </a:extLst>
            </p:cNvPr>
            <p:cNvCxnSpPr>
              <a:cxnSpLocks/>
              <a:stCxn id="101" idx="6"/>
              <a:endCxn id="56" idx="2"/>
            </p:cNvCxnSpPr>
            <p:nvPr/>
          </p:nvCxnSpPr>
          <p:spPr>
            <a:xfrm>
              <a:off x="6789880" y="777962"/>
              <a:ext cx="1144287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CE7CCAFB-97EB-48CC-A736-1958E38E7A6F}"/>
                </a:ext>
              </a:extLst>
            </p:cNvPr>
            <p:cNvCxnSpPr>
              <a:cxnSpLocks/>
              <a:stCxn id="102" idx="6"/>
              <a:endCxn id="53" idx="2"/>
            </p:cNvCxnSpPr>
            <p:nvPr/>
          </p:nvCxnSpPr>
          <p:spPr>
            <a:xfrm>
              <a:off x="6789880" y="1593099"/>
              <a:ext cx="1144287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E61ADBEB-4083-419F-A7A1-3754627C9AC0}"/>
                </a:ext>
              </a:extLst>
            </p:cNvPr>
            <p:cNvCxnSpPr>
              <a:cxnSpLocks/>
              <a:stCxn id="102" idx="6"/>
              <a:endCxn id="54" idx="2"/>
            </p:cNvCxnSpPr>
            <p:nvPr/>
          </p:nvCxnSpPr>
          <p:spPr>
            <a:xfrm>
              <a:off x="6789880" y="1593099"/>
              <a:ext cx="1144287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E1A55EA0-B725-4006-953A-76203F133B69}"/>
                </a:ext>
              </a:extLst>
            </p:cNvPr>
            <p:cNvCxnSpPr>
              <a:cxnSpLocks/>
              <a:stCxn id="102" idx="6"/>
              <a:endCxn id="55" idx="2"/>
            </p:cNvCxnSpPr>
            <p:nvPr/>
          </p:nvCxnSpPr>
          <p:spPr>
            <a:xfrm>
              <a:off x="6789880" y="1593099"/>
              <a:ext cx="1144287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32EE889C-9F2A-4249-AFFA-16A826CC160D}"/>
                </a:ext>
              </a:extLst>
            </p:cNvPr>
            <p:cNvCxnSpPr>
              <a:cxnSpLocks/>
              <a:stCxn id="102" idx="6"/>
              <a:endCxn id="56" idx="2"/>
            </p:cNvCxnSpPr>
            <p:nvPr/>
          </p:nvCxnSpPr>
          <p:spPr>
            <a:xfrm>
              <a:off x="6789880" y="1593099"/>
              <a:ext cx="1144287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24918294-2CA9-4A64-9606-1D101DF0F73F}"/>
                </a:ext>
              </a:extLst>
            </p:cNvPr>
            <p:cNvCxnSpPr>
              <a:cxnSpLocks/>
              <a:stCxn id="103" idx="6"/>
              <a:endCxn id="53" idx="2"/>
            </p:cNvCxnSpPr>
            <p:nvPr/>
          </p:nvCxnSpPr>
          <p:spPr>
            <a:xfrm flipV="1">
              <a:off x="6789880" y="1597329"/>
              <a:ext cx="1144287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892A8615-603C-4CDA-BF8B-73583AE441FB}"/>
                </a:ext>
              </a:extLst>
            </p:cNvPr>
            <p:cNvCxnSpPr>
              <a:cxnSpLocks/>
              <a:stCxn id="103" idx="6"/>
              <a:endCxn id="54" idx="2"/>
            </p:cNvCxnSpPr>
            <p:nvPr/>
          </p:nvCxnSpPr>
          <p:spPr>
            <a:xfrm>
              <a:off x="6789880" y="2408236"/>
              <a:ext cx="1144287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AACA549A-4EC5-4FA7-9FE6-131D912EA68E}"/>
                </a:ext>
              </a:extLst>
            </p:cNvPr>
            <p:cNvCxnSpPr>
              <a:cxnSpLocks/>
              <a:stCxn id="103" idx="6"/>
              <a:endCxn id="55" idx="2"/>
            </p:cNvCxnSpPr>
            <p:nvPr/>
          </p:nvCxnSpPr>
          <p:spPr>
            <a:xfrm>
              <a:off x="6789880" y="2408236"/>
              <a:ext cx="1144287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F1C10944-36D9-412B-B8AC-DED6358689C7}"/>
                </a:ext>
              </a:extLst>
            </p:cNvPr>
            <p:cNvCxnSpPr>
              <a:cxnSpLocks/>
              <a:stCxn id="103" idx="6"/>
              <a:endCxn id="56" idx="2"/>
            </p:cNvCxnSpPr>
            <p:nvPr/>
          </p:nvCxnSpPr>
          <p:spPr>
            <a:xfrm>
              <a:off x="6789880" y="2408236"/>
              <a:ext cx="1144287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BF65F998-1346-4E9D-8CD9-077BF0807C29}"/>
                </a:ext>
              </a:extLst>
            </p:cNvPr>
            <p:cNvCxnSpPr>
              <a:cxnSpLocks/>
              <a:stCxn id="104" idx="6"/>
              <a:endCxn id="55" idx="2"/>
            </p:cNvCxnSpPr>
            <p:nvPr/>
          </p:nvCxnSpPr>
          <p:spPr>
            <a:xfrm>
              <a:off x="6789880" y="3223373"/>
              <a:ext cx="1144287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C779C3B6-73BC-4284-80F3-57656F8DDAD2}"/>
                </a:ext>
              </a:extLst>
            </p:cNvPr>
            <p:cNvCxnSpPr>
              <a:cxnSpLocks/>
              <a:stCxn id="104" idx="6"/>
              <a:endCxn id="53" idx="2"/>
            </p:cNvCxnSpPr>
            <p:nvPr/>
          </p:nvCxnSpPr>
          <p:spPr>
            <a:xfrm flipV="1">
              <a:off x="6789880" y="1597329"/>
              <a:ext cx="1144287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8A6D5668-EB13-44F6-80B2-556C0BCF3CCC}"/>
                </a:ext>
              </a:extLst>
            </p:cNvPr>
            <p:cNvCxnSpPr>
              <a:cxnSpLocks/>
              <a:stCxn id="104" idx="6"/>
              <a:endCxn id="54" idx="2"/>
            </p:cNvCxnSpPr>
            <p:nvPr/>
          </p:nvCxnSpPr>
          <p:spPr>
            <a:xfrm flipV="1">
              <a:off x="6789880" y="2412466"/>
              <a:ext cx="1144287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mit Pfeil 131">
              <a:extLst>
                <a:ext uri="{FF2B5EF4-FFF2-40B4-BE49-F238E27FC236}">
                  <a16:creationId xmlns:a16="http://schemas.microsoft.com/office/drawing/2014/main" id="{3D828973-8D6B-4D29-AC1D-5CEEDCB96F4D}"/>
                </a:ext>
              </a:extLst>
            </p:cNvPr>
            <p:cNvCxnSpPr>
              <a:cxnSpLocks/>
              <a:stCxn id="104" idx="6"/>
              <a:endCxn id="56" idx="2"/>
            </p:cNvCxnSpPr>
            <p:nvPr/>
          </p:nvCxnSpPr>
          <p:spPr>
            <a:xfrm>
              <a:off x="6789880" y="3223373"/>
              <a:ext cx="1144287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2A4BC8C7-4921-482D-AB24-707C61A98F99}"/>
                </a:ext>
              </a:extLst>
            </p:cNvPr>
            <p:cNvCxnSpPr>
              <a:cxnSpLocks/>
              <a:stCxn id="105" idx="6"/>
              <a:endCxn id="53" idx="2"/>
            </p:cNvCxnSpPr>
            <p:nvPr/>
          </p:nvCxnSpPr>
          <p:spPr>
            <a:xfrm flipV="1">
              <a:off x="6789880" y="1597329"/>
              <a:ext cx="1144287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D587D21E-0FB2-4F3A-88E8-4DB9B56EFD78}"/>
                </a:ext>
              </a:extLst>
            </p:cNvPr>
            <p:cNvCxnSpPr>
              <a:cxnSpLocks/>
              <a:stCxn id="105" idx="6"/>
              <a:endCxn id="54" idx="2"/>
            </p:cNvCxnSpPr>
            <p:nvPr/>
          </p:nvCxnSpPr>
          <p:spPr>
            <a:xfrm flipV="1">
              <a:off x="6789880" y="2412466"/>
              <a:ext cx="1144287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87C3E906-5F6B-49B8-84F9-CBF2BBC19776}"/>
                </a:ext>
              </a:extLst>
            </p:cNvPr>
            <p:cNvCxnSpPr>
              <a:cxnSpLocks/>
              <a:stCxn id="105" idx="6"/>
              <a:endCxn id="56" idx="2"/>
            </p:cNvCxnSpPr>
            <p:nvPr/>
          </p:nvCxnSpPr>
          <p:spPr>
            <a:xfrm>
              <a:off x="6789880" y="4038510"/>
              <a:ext cx="1144287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>
              <a:extLst>
                <a:ext uri="{FF2B5EF4-FFF2-40B4-BE49-F238E27FC236}">
                  <a16:creationId xmlns:a16="http://schemas.microsoft.com/office/drawing/2014/main" id="{0A2EB31B-327E-4775-A9FF-12576254356A}"/>
                </a:ext>
              </a:extLst>
            </p:cNvPr>
            <p:cNvCxnSpPr>
              <a:cxnSpLocks/>
              <a:stCxn id="105" idx="6"/>
              <a:endCxn id="55" idx="2"/>
            </p:cNvCxnSpPr>
            <p:nvPr/>
          </p:nvCxnSpPr>
          <p:spPr>
            <a:xfrm flipV="1">
              <a:off x="6789880" y="3227603"/>
              <a:ext cx="1144287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8439B10B-6454-4AF6-BE67-ACA41CD77AA9}"/>
                </a:ext>
              </a:extLst>
            </p:cNvPr>
            <p:cNvCxnSpPr>
              <a:cxnSpLocks/>
              <a:stCxn id="106" idx="6"/>
              <a:endCxn id="56" idx="2"/>
            </p:cNvCxnSpPr>
            <p:nvPr/>
          </p:nvCxnSpPr>
          <p:spPr>
            <a:xfrm flipV="1">
              <a:off x="6789880" y="4042740"/>
              <a:ext cx="1144287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>
              <a:extLst>
                <a:ext uri="{FF2B5EF4-FFF2-40B4-BE49-F238E27FC236}">
                  <a16:creationId xmlns:a16="http://schemas.microsoft.com/office/drawing/2014/main" id="{5E0F5BBB-FBB1-4015-B56F-BD6A214C5FCB}"/>
                </a:ext>
              </a:extLst>
            </p:cNvPr>
            <p:cNvCxnSpPr>
              <a:cxnSpLocks/>
              <a:stCxn id="106" idx="6"/>
              <a:endCxn id="55" idx="2"/>
            </p:cNvCxnSpPr>
            <p:nvPr/>
          </p:nvCxnSpPr>
          <p:spPr>
            <a:xfrm flipV="1">
              <a:off x="6789880" y="3227603"/>
              <a:ext cx="1144287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A5043AD8-4B71-4CFD-991D-3A75AD2424A9}"/>
                </a:ext>
              </a:extLst>
            </p:cNvPr>
            <p:cNvCxnSpPr>
              <a:cxnSpLocks/>
              <a:stCxn id="106" idx="6"/>
              <a:endCxn id="54" idx="2"/>
            </p:cNvCxnSpPr>
            <p:nvPr/>
          </p:nvCxnSpPr>
          <p:spPr>
            <a:xfrm flipV="1">
              <a:off x="6789880" y="2412466"/>
              <a:ext cx="1144287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 Verbindung mit Pfeil 172">
              <a:extLst>
                <a:ext uri="{FF2B5EF4-FFF2-40B4-BE49-F238E27FC236}">
                  <a16:creationId xmlns:a16="http://schemas.microsoft.com/office/drawing/2014/main" id="{03DB92E2-C260-4550-A955-EA9618E8F3A0}"/>
                </a:ext>
              </a:extLst>
            </p:cNvPr>
            <p:cNvCxnSpPr>
              <a:cxnSpLocks/>
              <a:stCxn id="106" idx="6"/>
              <a:endCxn id="53" idx="2"/>
            </p:cNvCxnSpPr>
            <p:nvPr/>
          </p:nvCxnSpPr>
          <p:spPr>
            <a:xfrm flipV="1">
              <a:off x="6789880" y="1597329"/>
              <a:ext cx="1144287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525DAC2-C17B-4BFB-8FB7-C9C64145401E}"/>
                </a:ext>
              </a:extLst>
            </p:cNvPr>
            <p:cNvSpPr/>
            <p:nvPr/>
          </p:nvSpPr>
          <p:spPr>
            <a:xfrm>
              <a:off x="9542352" y="164489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Katze</a:t>
              </a:r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C820007F-A794-49DE-9473-8E064F32ED62}"/>
                </a:ext>
              </a:extLst>
            </p:cNvPr>
            <p:cNvSpPr/>
            <p:nvPr/>
          </p:nvSpPr>
          <p:spPr>
            <a:xfrm>
              <a:off x="9542352" y="3275171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Hund</a:t>
              </a:r>
            </a:p>
          </p:txBody>
        </p: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9E33387A-23BD-45E4-A81F-421615D709AC}"/>
                </a:ext>
              </a:extLst>
            </p:cNvPr>
            <p:cNvCxnSpPr>
              <a:cxnSpLocks/>
              <a:stCxn id="53" idx="6"/>
              <a:endCxn id="79" idx="2"/>
            </p:cNvCxnSpPr>
            <p:nvPr/>
          </p:nvCxnSpPr>
          <p:spPr>
            <a:xfrm>
              <a:off x="8474167" y="1597329"/>
              <a:ext cx="1068185" cy="20378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6DF89FC2-3492-4E6A-B4E8-3843DA7782A9}"/>
                </a:ext>
              </a:extLst>
            </p:cNvPr>
            <p:cNvCxnSpPr>
              <a:cxnSpLocks/>
              <a:stCxn id="54" idx="6"/>
              <a:endCxn id="79" idx="2"/>
            </p:cNvCxnSpPr>
            <p:nvPr/>
          </p:nvCxnSpPr>
          <p:spPr>
            <a:xfrm>
              <a:off x="8474167" y="2412466"/>
              <a:ext cx="1068185" cy="12227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0B8A5408-1429-41B6-A91B-FD9851568D73}"/>
                </a:ext>
              </a:extLst>
            </p:cNvPr>
            <p:cNvCxnSpPr>
              <a:cxnSpLocks/>
              <a:stCxn id="55" idx="6"/>
              <a:endCxn id="79" idx="2"/>
            </p:cNvCxnSpPr>
            <p:nvPr/>
          </p:nvCxnSpPr>
          <p:spPr>
            <a:xfrm>
              <a:off x="8474167" y="3227603"/>
              <a:ext cx="1068185" cy="4075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5E3A1356-42A3-4DF0-929E-1F3F5BDD6D99}"/>
                </a:ext>
              </a:extLst>
            </p:cNvPr>
            <p:cNvCxnSpPr>
              <a:cxnSpLocks/>
              <a:stCxn id="56" idx="6"/>
              <a:endCxn id="79" idx="2"/>
            </p:cNvCxnSpPr>
            <p:nvPr/>
          </p:nvCxnSpPr>
          <p:spPr>
            <a:xfrm flipV="1">
              <a:off x="8474167" y="3635171"/>
              <a:ext cx="1068185" cy="40756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1D96C94D-7FBF-406D-A63C-19A5A4D955A6}"/>
              </a:ext>
            </a:extLst>
          </p:cNvPr>
          <p:cNvSpPr txBox="1"/>
          <p:nvPr/>
        </p:nvSpPr>
        <p:spPr>
          <a:xfrm>
            <a:off x="766355" y="507962"/>
            <a:ext cx="4767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Neuronales Netzwerk</a:t>
            </a:r>
          </a:p>
        </p:txBody>
      </p: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1571766A-7890-4070-A7B2-46119D403C1C}"/>
              </a:ext>
            </a:extLst>
          </p:cNvPr>
          <p:cNvGrpSpPr/>
          <p:nvPr/>
        </p:nvGrpSpPr>
        <p:grpSpPr>
          <a:xfrm>
            <a:off x="1246888" y="1237751"/>
            <a:ext cx="2268544" cy="2242609"/>
            <a:chOff x="906434" y="1493917"/>
            <a:chExt cx="2268544" cy="2242609"/>
          </a:xfrm>
        </p:grpSpPr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8504C113-BA47-451B-97C8-2DDB8896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6434" y="1493917"/>
              <a:ext cx="2133710" cy="1962251"/>
            </a:xfrm>
            <a:prstGeom prst="rect">
              <a:avLst/>
            </a:prstGeom>
          </p:spPr>
        </p:pic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D479BB3D-EDB7-4195-9B3F-3CAC57BCFBB3}"/>
                </a:ext>
              </a:extLst>
            </p:cNvPr>
            <p:cNvSpPr txBox="1"/>
            <p:nvPr/>
          </p:nvSpPr>
          <p:spPr>
            <a:xfrm>
              <a:off x="2172918" y="3456168"/>
              <a:ext cx="1002060" cy="28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solidFill>
                    <a:srgbClr val="002060"/>
                  </a:solidFill>
                </a:rPr>
                <a:t>Stein, 2024</a:t>
              </a:r>
              <a:endParaRPr lang="LID4096" sz="1050" i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D3860C-7765-4FDB-9E4B-20E932C16219}"/>
              </a:ext>
            </a:extLst>
          </p:cNvPr>
          <p:cNvGrpSpPr/>
          <p:nvPr/>
        </p:nvGrpSpPr>
        <p:grpSpPr>
          <a:xfrm>
            <a:off x="1246888" y="3753482"/>
            <a:ext cx="2247150" cy="2121859"/>
            <a:chOff x="1246888" y="3753482"/>
            <a:chExt cx="2247150" cy="2121859"/>
          </a:xfrm>
        </p:grpSpPr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3452EC55-F824-4031-A923-6A7C02AF8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6888" y="3753482"/>
              <a:ext cx="2133711" cy="1888193"/>
            </a:xfrm>
            <a:prstGeom prst="rect">
              <a:avLst/>
            </a:prstGeom>
          </p:spPr>
        </p:pic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B6409A09-9BC6-4EFE-AD73-4401B7A9099E}"/>
                </a:ext>
              </a:extLst>
            </p:cNvPr>
            <p:cNvSpPr txBox="1"/>
            <p:nvPr/>
          </p:nvSpPr>
          <p:spPr>
            <a:xfrm>
              <a:off x="2268212" y="5598342"/>
              <a:ext cx="12258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 err="1">
                  <a:solidFill>
                    <a:srgbClr val="002060"/>
                  </a:solidFill>
                </a:rPr>
                <a:t>Maywald</a:t>
              </a:r>
              <a:r>
                <a:rPr lang="en-US" altLang="zh-CN" sz="1200" i="1" dirty="0">
                  <a:solidFill>
                    <a:srgbClr val="002060"/>
                  </a:solidFill>
                </a:rPr>
                <a:t>, 2024</a:t>
              </a:r>
              <a:endParaRPr lang="LID4096" sz="1050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88" name="Textfeld 87"/>
          <p:cNvSpPr txBox="1"/>
          <p:nvPr/>
        </p:nvSpPr>
        <p:spPr>
          <a:xfrm>
            <a:off x="9585158" y="13231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002060"/>
                </a:solidFill>
              </a:rPr>
              <a:t>0,89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9585158" y="295337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002060"/>
                </a:solidFill>
              </a:rPr>
              <a:t>0,11</a:t>
            </a:r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4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11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5967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Methode der kleinsten Quadrate?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F8B717-6C86-42BB-A51B-3E4E7C575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1" y="5672267"/>
            <a:ext cx="2910900" cy="962836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EE47DF-5267-45EB-A851-F207C11CF30E}"/>
              </a:ext>
            </a:extLst>
          </p:cNvPr>
          <p:cNvGrpSpPr/>
          <p:nvPr/>
        </p:nvGrpSpPr>
        <p:grpSpPr>
          <a:xfrm>
            <a:off x="1236635" y="1279755"/>
            <a:ext cx="3421629" cy="2802617"/>
            <a:chOff x="2833521" y="1092737"/>
            <a:chExt cx="6514277" cy="533577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E7F0923-2960-4075-90B1-F95100284E3A}"/>
                </a:ext>
              </a:extLst>
            </p:cNvPr>
            <p:cNvGrpSpPr/>
            <p:nvPr/>
          </p:nvGrpSpPr>
          <p:grpSpPr>
            <a:xfrm>
              <a:off x="3850528" y="1662134"/>
              <a:ext cx="1217770" cy="498066"/>
              <a:chOff x="3850528" y="1662134"/>
              <a:chExt cx="1217770" cy="498066"/>
            </a:xfrm>
          </p:grpSpPr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3100079-3E20-48AC-BD33-C16C638D2B1A}"/>
                  </a:ext>
                </a:extLst>
              </p:cNvPr>
              <p:cNvSpPr/>
              <p:nvPr/>
            </p:nvSpPr>
            <p:spPr>
              <a:xfrm>
                <a:off x="3959740" y="1726313"/>
                <a:ext cx="936896" cy="369329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0EFB3852-58D0-4AEC-84D7-9437A51F83CF}"/>
                  </a:ext>
                </a:extLst>
              </p:cNvPr>
              <p:cNvSpPr txBox="1"/>
              <p:nvPr/>
            </p:nvSpPr>
            <p:spPr>
              <a:xfrm>
                <a:off x="3850528" y="1662134"/>
                <a:ext cx="1217770" cy="49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b="1" dirty="0">
                    <a:solidFill>
                      <a:srgbClr val="FFFFFF"/>
                    </a:solidFill>
                  </a:rPr>
                  <a:t>schlank</a:t>
                </a:r>
                <a:endParaRPr lang="de-DE" sz="105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DFC0516-EFAA-4CA8-87E0-1BC6ED833920}"/>
                </a:ext>
              </a:extLst>
            </p:cNvPr>
            <p:cNvGrpSpPr/>
            <p:nvPr/>
          </p:nvGrpSpPr>
          <p:grpSpPr>
            <a:xfrm>
              <a:off x="7720624" y="4683828"/>
              <a:ext cx="1070840" cy="498067"/>
              <a:chOff x="7644424" y="4065761"/>
              <a:chExt cx="1070840" cy="498067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74215B02-2A22-47BD-B246-0AF630AD40BD}"/>
                  </a:ext>
                </a:extLst>
              </p:cNvPr>
              <p:cNvSpPr/>
              <p:nvPr/>
            </p:nvSpPr>
            <p:spPr>
              <a:xfrm>
                <a:off x="7673704" y="4112963"/>
                <a:ext cx="936896" cy="36932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62C41A55-B7F7-4B0D-BCF3-901956FEBAE7}"/>
                  </a:ext>
                </a:extLst>
              </p:cNvPr>
              <p:cNvSpPr txBox="1"/>
              <p:nvPr/>
            </p:nvSpPr>
            <p:spPr>
              <a:xfrm>
                <a:off x="7644424" y="4065761"/>
                <a:ext cx="1070840" cy="498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b="1" dirty="0">
                    <a:solidFill>
                      <a:srgbClr val="FFFFFF"/>
                    </a:solidFill>
                  </a:rPr>
                  <a:t>mollig</a:t>
                </a:r>
                <a:endParaRPr lang="de-DE" sz="12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26F4D90-91F9-482B-9A90-93E34DA8EBFE}"/>
                </a:ext>
              </a:extLst>
            </p:cNvPr>
            <p:cNvGrpSpPr/>
            <p:nvPr/>
          </p:nvGrpSpPr>
          <p:grpSpPr>
            <a:xfrm>
              <a:off x="2833521" y="1301144"/>
              <a:ext cx="6124196" cy="5053231"/>
              <a:chOff x="2833538" y="1312357"/>
              <a:chExt cx="6124196" cy="5053231"/>
            </a:xfrm>
          </p:grpSpPr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A31B36F5-502F-4A43-AF0F-15916F2DCF21}"/>
                  </a:ext>
                </a:extLst>
              </p:cNvPr>
              <p:cNvGrpSpPr/>
              <p:nvPr/>
            </p:nvGrpSpPr>
            <p:grpSpPr>
              <a:xfrm>
                <a:off x="2833538" y="1355203"/>
                <a:ext cx="6124195" cy="5010385"/>
                <a:chOff x="954832" y="-1385332"/>
                <a:chExt cx="6124195" cy="5010385"/>
              </a:xfrm>
            </p:grpSpPr>
            <p:grpSp>
              <p:nvGrpSpPr>
                <p:cNvPr id="77" name="Gruppieren 76">
                  <a:extLst>
                    <a:ext uri="{FF2B5EF4-FFF2-40B4-BE49-F238E27FC236}">
                      <a16:creationId xmlns:a16="http://schemas.microsoft.com/office/drawing/2014/main" id="{623407EE-83B1-4682-8BDC-98452756F181}"/>
                    </a:ext>
                  </a:extLst>
                </p:cNvPr>
                <p:cNvGrpSpPr/>
                <p:nvPr/>
              </p:nvGrpSpPr>
              <p:grpSpPr>
                <a:xfrm>
                  <a:off x="1113172" y="-1385332"/>
                  <a:ext cx="5965855" cy="5010385"/>
                  <a:chOff x="1113172" y="-1308332"/>
                  <a:chExt cx="5965855" cy="5010385"/>
                </a:xfrm>
              </p:grpSpPr>
              <p:grpSp>
                <p:nvGrpSpPr>
                  <p:cNvPr id="79" name="Gruppieren 78">
                    <a:extLst>
                      <a:ext uri="{FF2B5EF4-FFF2-40B4-BE49-F238E27FC236}">
                        <a16:creationId xmlns:a16="http://schemas.microsoft.com/office/drawing/2014/main" id="{C7BFAAF5-9443-4B4F-98B8-1B4AE3406C55}"/>
                      </a:ext>
                    </a:extLst>
                  </p:cNvPr>
                  <p:cNvGrpSpPr/>
                  <p:nvPr/>
                </p:nvGrpSpPr>
                <p:grpSpPr>
                  <a:xfrm>
                    <a:off x="1113172" y="-1308332"/>
                    <a:ext cx="5965855" cy="4852353"/>
                    <a:chOff x="1113172" y="-1308332"/>
                    <a:chExt cx="5965855" cy="4852353"/>
                  </a:xfrm>
                </p:grpSpPr>
                <p:cxnSp>
                  <p:nvCxnSpPr>
                    <p:cNvPr id="81" name="Gerade Verbindung mit Pfeil 80">
                      <a:extLst>
                        <a:ext uri="{FF2B5EF4-FFF2-40B4-BE49-F238E27FC236}">
                          <a16:creationId xmlns:a16="http://schemas.microsoft.com/office/drawing/2014/main" id="{02FCFC09-4C3C-4411-B182-9647E6B369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434905" y="-1308332"/>
                      <a:ext cx="0" cy="4852353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Gerade Verbindung mit Pfeil 81">
                      <a:extLst>
                        <a:ext uri="{FF2B5EF4-FFF2-40B4-BE49-F238E27FC236}">
                          <a16:creationId xmlns:a16="http://schemas.microsoft.com/office/drawing/2014/main" id="{698FDE12-05B7-4538-98CC-4717F264C7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13172" y="3174689"/>
                      <a:ext cx="5965855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Textfeld 79">
                    <a:extLst>
                      <a:ext uri="{FF2B5EF4-FFF2-40B4-BE49-F238E27FC236}">
                        <a16:creationId xmlns:a16="http://schemas.microsoft.com/office/drawing/2014/main" id="{FC8E48A9-E018-424F-9F88-94A1CA707C25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203" y="3174687"/>
                    <a:ext cx="2240364" cy="5273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 b="1" dirty="0">
                        <a:solidFill>
                          <a:srgbClr val="002060"/>
                        </a:solidFill>
                      </a:rPr>
                      <a:t>Körpergewicht</a:t>
                    </a:r>
                    <a:endParaRPr lang="LID4096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B4F9ACCD-602F-4CC3-BEFC-8E0A3800140B}"/>
                    </a:ext>
                  </a:extLst>
                </p:cNvPr>
                <p:cNvSpPr txBox="1"/>
                <p:nvPr/>
              </p:nvSpPr>
              <p:spPr>
                <a:xfrm rot="16200000">
                  <a:off x="344513" y="744571"/>
                  <a:ext cx="1695100" cy="4744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sz="1200" b="1" dirty="0">
                      <a:solidFill>
                        <a:srgbClr val="002060"/>
                      </a:solidFill>
                    </a:rPr>
                    <a:t>Körpergröße</a:t>
                  </a:r>
                  <a:endParaRPr lang="LID4096" sz="1400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62A70AFF-FD45-4BCB-B7F8-EBEC3DE8E7A1}"/>
                  </a:ext>
                </a:extLst>
              </p:cNvPr>
              <p:cNvSpPr txBox="1"/>
              <p:nvPr/>
            </p:nvSpPr>
            <p:spPr>
              <a:xfrm>
                <a:off x="8665634" y="5838224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x</a:t>
                </a:r>
                <a:endParaRPr lang="LID4096" b="1" i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E484F3E9-9B1F-4A93-9505-47055313470B}"/>
                  </a:ext>
                </a:extLst>
              </p:cNvPr>
              <p:cNvSpPr txBox="1"/>
              <p:nvPr/>
            </p:nvSpPr>
            <p:spPr>
              <a:xfrm>
                <a:off x="2937475" y="1312357"/>
                <a:ext cx="292100" cy="70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y</a:t>
                </a:r>
                <a:endParaRPr lang="LID4096" b="1" i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CAF9B9E-045D-4DED-A3F9-2369BA7C12FB}"/>
                </a:ext>
              </a:extLst>
            </p:cNvPr>
            <p:cNvSpPr>
              <a:spLocks/>
            </p:cNvSpPr>
            <p:nvPr/>
          </p:nvSpPr>
          <p:spPr>
            <a:xfrm>
              <a:off x="3959740" y="5360892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017B127-68B4-4458-8FD4-8843B6584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638" y="1092737"/>
              <a:ext cx="3071578" cy="53357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AD18403-5041-4500-BB41-AEB2E4D2ADAF}"/>
                </a:ext>
              </a:extLst>
            </p:cNvPr>
            <p:cNvSpPr>
              <a:spLocks/>
            </p:cNvSpPr>
            <p:nvPr/>
          </p:nvSpPr>
          <p:spPr>
            <a:xfrm>
              <a:off x="6624431" y="232674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A895CED-B1E3-43CF-93CA-6C8D29D131E1}"/>
                </a:ext>
              </a:extLst>
            </p:cNvPr>
            <p:cNvSpPr>
              <a:spLocks/>
            </p:cNvSpPr>
            <p:nvPr/>
          </p:nvSpPr>
          <p:spPr>
            <a:xfrm>
              <a:off x="4432780" y="350566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E363ED7-B9E4-4AFF-B0FA-0653767B5FFC}"/>
                </a:ext>
              </a:extLst>
            </p:cNvPr>
            <p:cNvSpPr>
              <a:spLocks/>
            </p:cNvSpPr>
            <p:nvPr/>
          </p:nvSpPr>
          <p:spPr>
            <a:xfrm>
              <a:off x="4150812" y="386957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0803DBB-7999-4E8B-9766-8AB7ACDEF08F}"/>
                </a:ext>
              </a:extLst>
            </p:cNvPr>
            <p:cNvSpPr>
              <a:spLocks/>
            </p:cNvSpPr>
            <p:nvPr/>
          </p:nvSpPr>
          <p:spPr>
            <a:xfrm>
              <a:off x="5272350" y="2467112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CD0EEB8-DA2A-4A94-A706-9EA23001922A}"/>
                </a:ext>
              </a:extLst>
            </p:cNvPr>
            <p:cNvSpPr>
              <a:spLocks/>
            </p:cNvSpPr>
            <p:nvPr/>
          </p:nvSpPr>
          <p:spPr>
            <a:xfrm>
              <a:off x="4257490" y="310011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338D80D-7513-4AC4-AEE1-6D3FBDD9D3BD}"/>
                </a:ext>
              </a:extLst>
            </p:cNvPr>
            <p:cNvSpPr>
              <a:spLocks/>
            </p:cNvSpPr>
            <p:nvPr/>
          </p:nvSpPr>
          <p:spPr>
            <a:xfrm>
              <a:off x="5165672" y="2915296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F4E6E07-8C20-4CFE-85B9-4DA61D1B6619}"/>
                </a:ext>
              </a:extLst>
            </p:cNvPr>
            <p:cNvSpPr>
              <a:spLocks/>
            </p:cNvSpPr>
            <p:nvPr/>
          </p:nvSpPr>
          <p:spPr>
            <a:xfrm>
              <a:off x="4789958" y="281419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ACF4AB3-522D-4D26-96E7-5CD9D099AEE4}"/>
                </a:ext>
              </a:extLst>
            </p:cNvPr>
            <p:cNvSpPr>
              <a:spLocks/>
            </p:cNvSpPr>
            <p:nvPr/>
          </p:nvSpPr>
          <p:spPr>
            <a:xfrm>
              <a:off x="4793643" y="391293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E7AE794-49BC-4823-B124-25D2DD253017}"/>
                </a:ext>
              </a:extLst>
            </p:cNvPr>
            <p:cNvSpPr>
              <a:spLocks/>
            </p:cNvSpPr>
            <p:nvPr/>
          </p:nvSpPr>
          <p:spPr>
            <a:xfrm>
              <a:off x="3864638" y="352486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E778772-BE62-432F-9E4C-5DA21F589D5A}"/>
                </a:ext>
              </a:extLst>
            </p:cNvPr>
            <p:cNvSpPr>
              <a:spLocks/>
            </p:cNvSpPr>
            <p:nvPr/>
          </p:nvSpPr>
          <p:spPr>
            <a:xfrm>
              <a:off x="4870009" y="314941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E96D58D-D8A4-4108-9C26-D80201FFD8A9}"/>
                </a:ext>
              </a:extLst>
            </p:cNvPr>
            <p:cNvSpPr>
              <a:spLocks/>
            </p:cNvSpPr>
            <p:nvPr/>
          </p:nvSpPr>
          <p:spPr>
            <a:xfrm>
              <a:off x="6203324" y="4231115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D864F2B-49D0-4E23-98BC-066084E4D808}"/>
                </a:ext>
              </a:extLst>
            </p:cNvPr>
            <p:cNvSpPr>
              <a:spLocks/>
            </p:cNvSpPr>
            <p:nvPr/>
          </p:nvSpPr>
          <p:spPr>
            <a:xfrm>
              <a:off x="5921356" y="459502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B39F9CE-1582-443F-87FA-638AEE4BAE50}"/>
                </a:ext>
              </a:extLst>
            </p:cNvPr>
            <p:cNvSpPr>
              <a:spLocks/>
            </p:cNvSpPr>
            <p:nvPr/>
          </p:nvSpPr>
          <p:spPr>
            <a:xfrm>
              <a:off x="7042894" y="3192560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67777F7-7D28-4BE6-AC6A-4257C9EB6514}"/>
                </a:ext>
              </a:extLst>
            </p:cNvPr>
            <p:cNvSpPr>
              <a:spLocks/>
            </p:cNvSpPr>
            <p:nvPr/>
          </p:nvSpPr>
          <p:spPr>
            <a:xfrm>
              <a:off x="6028034" y="382556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566ABB0-48CE-43E1-B2C2-154EFB49FA81}"/>
                </a:ext>
              </a:extLst>
            </p:cNvPr>
            <p:cNvSpPr>
              <a:spLocks/>
            </p:cNvSpPr>
            <p:nvPr/>
          </p:nvSpPr>
          <p:spPr>
            <a:xfrm>
              <a:off x="6936216" y="3640744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13790285-FEDF-4B43-853E-1AA7ECCA6291}"/>
                </a:ext>
              </a:extLst>
            </p:cNvPr>
            <p:cNvSpPr>
              <a:spLocks/>
            </p:cNvSpPr>
            <p:nvPr/>
          </p:nvSpPr>
          <p:spPr>
            <a:xfrm>
              <a:off x="6560502" y="353964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1C11DC1E-0E92-49E5-91E5-9D625DD50C0A}"/>
                </a:ext>
              </a:extLst>
            </p:cNvPr>
            <p:cNvSpPr>
              <a:spLocks/>
            </p:cNvSpPr>
            <p:nvPr/>
          </p:nvSpPr>
          <p:spPr>
            <a:xfrm>
              <a:off x="6564187" y="463838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C049E3D1-511C-413C-97EE-7BD072D4D365}"/>
                </a:ext>
              </a:extLst>
            </p:cNvPr>
            <p:cNvSpPr>
              <a:spLocks/>
            </p:cNvSpPr>
            <p:nvPr/>
          </p:nvSpPr>
          <p:spPr>
            <a:xfrm>
              <a:off x="5635182" y="425031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E0E17ED-4BA4-471F-82D8-FAF4CD103889}"/>
                </a:ext>
              </a:extLst>
            </p:cNvPr>
            <p:cNvSpPr>
              <a:spLocks/>
            </p:cNvSpPr>
            <p:nvPr/>
          </p:nvSpPr>
          <p:spPr>
            <a:xfrm>
              <a:off x="6640553" y="387486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8E8C105D-1518-47FD-A9CF-C637E28048F9}"/>
                </a:ext>
              </a:extLst>
            </p:cNvPr>
            <p:cNvSpPr>
              <a:spLocks/>
            </p:cNvSpPr>
            <p:nvPr/>
          </p:nvSpPr>
          <p:spPr>
            <a:xfrm>
              <a:off x="6764263" y="352630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025F0F-341D-448B-8673-CC22EB899835}"/>
                </a:ext>
              </a:extLst>
            </p:cNvPr>
            <p:cNvSpPr>
              <a:spLocks/>
            </p:cNvSpPr>
            <p:nvPr/>
          </p:nvSpPr>
          <p:spPr>
            <a:xfrm>
              <a:off x="6482295" y="389020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820E76EE-7514-4E4C-B12A-9C06E934364A}"/>
                </a:ext>
              </a:extLst>
            </p:cNvPr>
            <p:cNvSpPr>
              <a:spLocks/>
            </p:cNvSpPr>
            <p:nvPr/>
          </p:nvSpPr>
          <p:spPr>
            <a:xfrm>
              <a:off x="7603833" y="2487746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582BEE8-DD14-4B2A-BBEA-15CE8C047803}"/>
                </a:ext>
              </a:extLst>
            </p:cNvPr>
            <p:cNvSpPr>
              <a:spLocks/>
            </p:cNvSpPr>
            <p:nvPr/>
          </p:nvSpPr>
          <p:spPr>
            <a:xfrm>
              <a:off x="6588973" y="3120753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4A4D372-FE22-46C2-A0CF-B9FA51C3E4E6}"/>
                </a:ext>
              </a:extLst>
            </p:cNvPr>
            <p:cNvSpPr>
              <a:spLocks/>
            </p:cNvSpPr>
            <p:nvPr/>
          </p:nvSpPr>
          <p:spPr>
            <a:xfrm>
              <a:off x="7497155" y="2935930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E724131B-6F53-41BE-ABD7-15E13E5F7724}"/>
                </a:ext>
              </a:extLst>
            </p:cNvPr>
            <p:cNvSpPr>
              <a:spLocks/>
            </p:cNvSpPr>
            <p:nvPr/>
          </p:nvSpPr>
          <p:spPr>
            <a:xfrm>
              <a:off x="7121441" y="283482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F7292130-B83E-426B-9B9C-901F02A836ED}"/>
                </a:ext>
              </a:extLst>
            </p:cNvPr>
            <p:cNvSpPr>
              <a:spLocks/>
            </p:cNvSpPr>
            <p:nvPr/>
          </p:nvSpPr>
          <p:spPr>
            <a:xfrm>
              <a:off x="7125126" y="393356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FC9FDAFB-AA2E-4D21-B758-BE9F2F181E43}"/>
                </a:ext>
              </a:extLst>
            </p:cNvPr>
            <p:cNvSpPr>
              <a:spLocks/>
            </p:cNvSpPr>
            <p:nvPr/>
          </p:nvSpPr>
          <p:spPr>
            <a:xfrm>
              <a:off x="6196121" y="3545503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1EF819-BF57-4F35-A14F-76DACF318413}"/>
                </a:ext>
              </a:extLst>
            </p:cNvPr>
            <p:cNvSpPr>
              <a:spLocks/>
            </p:cNvSpPr>
            <p:nvPr/>
          </p:nvSpPr>
          <p:spPr>
            <a:xfrm>
              <a:off x="7201492" y="317004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6FD46587-E9DC-43B6-96C5-C0D6EDDE6884}"/>
                </a:ext>
              </a:extLst>
            </p:cNvPr>
            <p:cNvSpPr>
              <a:spLocks/>
            </p:cNvSpPr>
            <p:nvPr/>
          </p:nvSpPr>
          <p:spPr>
            <a:xfrm>
              <a:off x="5315504" y="5125863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01ABFDF8-5506-43C7-A19E-1C286D240390}"/>
                </a:ext>
              </a:extLst>
            </p:cNvPr>
            <p:cNvSpPr>
              <a:spLocks/>
            </p:cNvSpPr>
            <p:nvPr/>
          </p:nvSpPr>
          <p:spPr>
            <a:xfrm>
              <a:off x="5033536" y="548976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60F8DE4-F558-4085-B08B-97CF55C15AE8}"/>
                </a:ext>
              </a:extLst>
            </p:cNvPr>
            <p:cNvSpPr>
              <a:spLocks/>
            </p:cNvSpPr>
            <p:nvPr/>
          </p:nvSpPr>
          <p:spPr>
            <a:xfrm>
              <a:off x="6155074" y="4087308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09C04877-AE89-4DC1-B5EA-C5CCDE510512}"/>
                </a:ext>
              </a:extLst>
            </p:cNvPr>
            <p:cNvSpPr>
              <a:spLocks/>
            </p:cNvSpPr>
            <p:nvPr/>
          </p:nvSpPr>
          <p:spPr>
            <a:xfrm>
              <a:off x="5140214" y="4720315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F071B906-8909-445C-A512-9447FA4399F8}"/>
                </a:ext>
              </a:extLst>
            </p:cNvPr>
            <p:cNvSpPr>
              <a:spLocks/>
            </p:cNvSpPr>
            <p:nvPr/>
          </p:nvSpPr>
          <p:spPr>
            <a:xfrm>
              <a:off x="6048396" y="4535492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6F9B90D-91F8-41F7-8033-1E43481F378B}"/>
                </a:ext>
              </a:extLst>
            </p:cNvPr>
            <p:cNvSpPr>
              <a:spLocks/>
            </p:cNvSpPr>
            <p:nvPr/>
          </p:nvSpPr>
          <p:spPr>
            <a:xfrm>
              <a:off x="5672682" y="443438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6B504DF9-8AC8-4DA5-998D-2A5D71F6E263}"/>
                </a:ext>
              </a:extLst>
            </p:cNvPr>
            <p:cNvSpPr>
              <a:spLocks/>
            </p:cNvSpPr>
            <p:nvPr/>
          </p:nvSpPr>
          <p:spPr>
            <a:xfrm>
              <a:off x="5676367" y="553312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80660A79-47A0-4ABB-8DD0-650984A02F06}"/>
                </a:ext>
              </a:extLst>
            </p:cNvPr>
            <p:cNvSpPr>
              <a:spLocks/>
            </p:cNvSpPr>
            <p:nvPr/>
          </p:nvSpPr>
          <p:spPr>
            <a:xfrm>
              <a:off x="4747362" y="5145065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88E77177-BE30-4797-A5B8-DFB534A99243}"/>
                </a:ext>
              </a:extLst>
            </p:cNvPr>
            <p:cNvSpPr>
              <a:spLocks/>
            </p:cNvSpPr>
            <p:nvPr/>
          </p:nvSpPr>
          <p:spPr>
            <a:xfrm>
              <a:off x="5752733" y="476960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525E6CC-D18A-4BFC-83FF-FC7776B93A4A}"/>
                </a:ext>
              </a:extLst>
            </p:cNvPr>
            <p:cNvSpPr>
              <a:spLocks/>
            </p:cNvSpPr>
            <p:nvPr/>
          </p:nvSpPr>
          <p:spPr>
            <a:xfrm>
              <a:off x="5010888" y="2807475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B2264C3-9F48-45B8-B6F3-3AF3DDAE1B35}"/>
                </a:ext>
              </a:extLst>
            </p:cNvPr>
            <p:cNvSpPr>
              <a:spLocks/>
            </p:cNvSpPr>
            <p:nvPr/>
          </p:nvSpPr>
          <p:spPr>
            <a:xfrm>
              <a:off x="4728920" y="317138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3C27561-5851-41F5-81E1-79E0F91A5D5D}"/>
                </a:ext>
              </a:extLst>
            </p:cNvPr>
            <p:cNvSpPr>
              <a:spLocks/>
            </p:cNvSpPr>
            <p:nvPr/>
          </p:nvSpPr>
          <p:spPr>
            <a:xfrm>
              <a:off x="5850458" y="1768920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F0516848-B880-43B4-89F7-205A41F1D63C}"/>
                </a:ext>
              </a:extLst>
            </p:cNvPr>
            <p:cNvSpPr>
              <a:spLocks/>
            </p:cNvSpPr>
            <p:nvPr/>
          </p:nvSpPr>
          <p:spPr>
            <a:xfrm>
              <a:off x="4835598" y="240192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078ECF7-C632-4E9C-9EAE-2439E7B3E96B}"/>
                </a:ext>
              </a:extLst>
            </p:cNvPr>
            <p:cNvSpPr>
              <a:spLocks/>
            </p:cNvSpPr>
            <p:nvPr/>
          </p:nvSpPr>
          <p:spPr>
            <a:xfrm>
              <a:off x="5743780" y="2217104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B3E878A-526C-45DE-AEFF-A4817DE770B2}"/>
                </a:ext>
              </a:extLst>
            </p:cNvPr>
            <p:cNvSpPr>
              <a:spLocks/>
            </p:cNvSpPr>
            <p:nvPr/>
          </p:nvSpPr>
          <p:spPr>
            <a:xfrm>
              <a:off x="5368066" y="211600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F95D6D4-97A8-4400-B3D0-37A2FE1E5634}"/>
                </a:ext>
              </a:extLst>
            </p:cNvPr>
            <p:cNvSpPr>
              <a:spLocks/>
            </p:cNvSpPr>
            <p:nvPr/>
          </p:nvSpPr>
          <p:spPr>
            <a:xfrm>
              <a:off x="5371751" y="321474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1FC5F808-47E2-4C44-81E2-69380DC1DFDE}"/>
                </a:ext>
              </a:extLst>
            </p:cNvPr>
            <p:cNvSpPr>
              <a:spLocks/>
            </p:cNvSpPr>
            <p:nvPr/>
          </p:nvSpPr>
          <p:spPr>
            <a:xfrm>
              <a:off x="4442746" y="282667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172F6D12-E59D-4F59-9EC6-EEE2031312F5}"/>
                </a:ext>
              </a:extLst>
            </p:cNvPr>
            <p:cNvSpPr>
              <a:spLocks/>
            </p:cNvSpPr>
            <p:nvPr/>
          </p:nvSpPr>
          <p:spPr>
            <a:xfrm>
              <a:off x="5448117" y="245122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20474C29-B725-49CA-85BD-341F05EBB6E1}"/>
                </a:ext>
              </a:extLst>
            </p:cNvPr>
            <p:cNvSpPr>
              <a:spLocks/>
            </p:cNvSpPr>
            <p:nvPr/>
          </p:nvSpPr>
          <p:spPr>
            <a:xfrm>
              <a:off x="4095985" y="415740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212363C9-A784-4A67-9590-01AFA94B355C}"/>
                </a:ext>
              </a:extLst>
            </p:cNvPr>
            <p:cNvSpPr>
              <a:spLocks/>
            </p:cNvSpPr>
            <p:nvPr/>
          </p:nvSpPr>
          <p:spPr>
            <a:xfrm>
              <a:off x="3814017" y="452131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C0644DD3-2040-4D44-BFFB-56C09E6B489E}"/>
                </a:ext>
              </a:extLst>
            </p:cNvPr>
            <p:cNvSpPr>
              <a:spLocks/>
            </p:cNvSpPr>
            <p:nvPr/>
          </p:nvSpPr>
          <p:spPr>
            <a:xfrm>
              <a:off x="4935555" y="3118852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D0D25149-A35C-4286-9880-885D300A11E4}"/>
                </a:ext>
              </a:extLst>
            </p:cNvPr>
            <p:cNvSpPr>
              <a:spLocks/>
            </p:cNvSpPr>
            <p:nvPr/>
          </p:nvSpPr>
          <p:spPr>
            <a:xfrm>
              <a:off x="3920695" y="375185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D9E56419-477D-4B9B-8E42-654894296C35}"/>
                </a:ext>
              </a:extLst>
            </p:cNvPr>
            <p:cNvSpPr>
              <a:spLocks/>
            </p:cNvSpPr>
            <p:nvPr/>
          </p:nvSpPr>
          <p:spPr>
            <a:xfrm>
              <a:off x="4828877" y="3567036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015F63D-C21E-45A7-B9EB-5D6820148EB2}"/>
                </a:ext>
              </a:extLst>
            </p:cNvPr>
            <p:cNvSpPr>
              <a:spLocks/>
            </p:cNvSpPr>
            <p:nvPr/>
          </p:nvSpPr>
          <p:spPr>
            <a:xfrm>
              <a:off x="4453163" y="346593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FC3A07A-07D3-4096-94A8-44D286BBD6D0}"/>
                </a:ext>
              </a:extLst>
            </p:cNvPr>
            <p:cNvSpPr>
              <a:spLocks/>
            </p:cNvSpPr>
            <p:nvPr/>
          </p:nvSpPr>
          <p:spPr>
            <a:xfrm>
              <a:off x="3527843" y="417660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790B2918-DFF7-40E5-B200-E8BF4DC3BDD6}"/>
                </a:ext>
              </a:extLst>
            </p:cNvPr>
            <p:cNvSpPr>
              <a:spLocks/>
            </p:cNvSpPr>
            <p:nvPr/>
          </p:nvSpPr>
          <p:spPr>
            <a:xfrm>
              <a:off x="4533214" y="380115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F6C7556-1398-40F7-9032-E36D37564E2A}"/>
                </a:ext>
              </a:extLst>
            </p:cNvPr>
            <p:cNvSpPr>
              <a:spLocks/>
            </p:cNvSpPr>
            <p:nvPr/>
          </p:nvSpPr>
          <p:spPr>
            <a:xfrm>
              <a:off x="7545074" y="1768920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7BCFB11-0DFC-48AF-ADC7-BA2E85944AE9}"/>
                </a:ext>
              </a:extLst>
            </p:cNvPr>
            <p:cNvSpPr>
              <a:spLocks/>
            </p:cNvSpPr>
            <p:nvPr/>
          </p:nvSpPr>
          <p:spPr>
            <a:xfrm>
              <a:off x="5646055" y="276571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CCC42846-F8F1-4CA9-8809-11DA39D35DEA}"/>
                </a:ext>
              </a:extLst>
            </p:cNvPr>
            <p:cNvSpPr>
              <a:spLocks/>
            </p:cNvSpPr>
            <p:nvPr/>
          </p:nvSpPr>
          <p:spPr>
            <a:xfrm>
              <a:off x="6740597" y="152535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A4CB1DBC-FB86-44F9-8647-8F0C648567DF}"/>
                </a:ext>
              </a:extLst>
            </p:cNvPr>
            <p:cNvSpPr txBox="1"/>
            <p:nvPr/>
          </p:nvSpPr>
          <p:spPr>
            <a:xfrm>
              <a:off x="6857856" y="1124190"/>
              <a:ext cx="2489942" cy="52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i="1" dirty="0">
                  <a:solidFill>
                    <a:srgbClr val="002060"/>
                  </a:solidFill>
                </a:rPr>
                <a:t>a </a:t>
              </a:r>
              <a:r>
                <a:rPr lang="de-DE" sz="1200" b="1" i="1" baseline="30000" dirty="0">
                  <a:solidFill>
                    <a:srgbClr val="002060"/>
                  </a:solidFill>
                </a:rPr>
                <a:t>.</a:t>
              </a:r>
              <a:r>
                <a:rPr lang="de-DE" sz="1200" b="1" i="1" dirty="0">
                  <a:solidFill>
                    <a:srgbClr val="002060"/>
                  </a:solidFill>
                </a:rPr>
                <a:t> x + b </a:t>
              </a:r>
              <a:r>
                <a:rPr lang="de-DE" sz="1200" b="1" i="1" baseline="30000" dirty="0">
                  <a:solidFill>
                    <a:srgbClr val="002060"/>
                  </a:solidFill>
                </a:rPr>
                <a:t>. </a:t>
              </a:r>
              <a:r>
                <a:rPr lang="de-DE" sz="1200" b="1" i="1" dirty="0">
                  <a:solidFill>
                    <a:srgbClr val="002060"/>
                  </a:solidFill>
                </a:rPr>
                <a:t>y + c = 0</a:t>
              </a:r>
              <a:endParaRPr lang="LID4096" sz="1200" b="1" i="1" dirty="0">
                <a:solidFill>
                  <a:srgbClr val="00206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270FCFD4-6710-4D94-A460-678FCD979419}"/>
              </a:ext>
            </a:extLst>
          </p:cNvPr>
          <p:cNvSpPr txBox="1"/>
          <p:nvPr/>
        </p:nvSpPr>
        <p:spPr>
          <a:xfrm>
            <a:off x="1017021" y="4407513"/>
            <a:ext cx="421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smtClean="0">
                <a:solidFill>
                  <a:srgbClr val="002060"/>
                </a:solidFill>
              </a:rPr>
              <a:t>.. &amp; universelle </a:t>
            </a:r>
            <a:r>
              <a:rPr lang="de-DE" b="1" dirty="0">
                <a:solidFill>
                  <a:srgbClr val="002060"/>
                </a:solidFill>
              </a:rPr>
              <a:t>Approximationstheorem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0CAF1E3-D974-41B5-A344-6689B6907D31}"/>
              </a:ext>
            </a:extLst>
          </p:cNvPr>
          <p:cNvSpPr txBox="1"/>
          <p:nvPr/>
        </p:nvSpPr>
        <p:spPr>
          <a:xfrm>
            <a:off x="5751806" y="442723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b="1" dirty="0">
                <a:solidFill>
                  <a:srgbClr val="002060"/>
                </a:solidFill>
              </a:rPr>
              <a:t>Aber wenn das neuronale Netz aufgebaut und dann trainiert wird, kann nur die Seite der bestätigten Daten angegeben werden.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6B800C0-6674-4911-8F74-880FEAA0F03F}"/>
              </a:ext>
            </a:extLst>
          </p:cNvPr>
          <p:cNvGrpSpPr/>
          <p:nvPr/>
        </p:nvGrpSpPr>
        <p:grpSpPr>
          <a:xfrm>
            <a:off x="6547573" y="985702"/>
            <a:ext cx="3421629" cy="3056091"/>
            <a:chOff x="6538176" y="892365"/>
            <a:chExt cx="3421629" cy="3056091"/>
          </a:xfrm>
        </p:grpSpPr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AD43E848-7C25-4E90-9355-EA9BFA7C33D9}"/>
                </a:ext>
              </a:extLst>
            </p:cNvPr>
            <p:cNvGrpSpPr/>
            <p:nvPr/>
          </p:nvGrpSpPr>
          <p:grpSpPr>
            <a:xfrm>
              <a:off x="9105131" y="3032061"/>
              <a:ext cx="562460" cy="261610"/>
              <a:chOff x="7644424" y="4065761"/>
              <a:chExt cx="1070840" cy="498067"/>
            </a:xfrm>
          </p:grpSpPr>
          <p:sp>
            <p:nvSpPr>
              <p:cNvPr id="163" name="Rechteck: abgerundete Ecken 162">
                <a:extLst>
                  <a:ext uri="{FF2B5EF4-FFF2-40B4-BE49-F238E27FC236}">
                    <a16:creationId xmlns:a16="http://schemas.microsoft.com/office/drawing/2014/main" id="{2B35AEE4-B1D9-4DF5-95C6-92F97C49DD10}"/>
                  </a:ext>
                </a:extLst>
              </p:cNvPr>
              <p:cNvSpPr/>
              <p:nvPr/>
            </p:nvSpPr>
            <p:spPr>
              <a:xfrm>
                <a:off x="7673704" y="4112963"/>
                <a:ext cx="936896" cy="36932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Textfeld 163">
                <a:extLst>
                  <a:ext uri="{FF2B5EF4-FFF2-40B4-BE49-F238E27FC236}">
                    <a16:creationId xmlns:a16="http://schemas.microsoft.com/office/drawing/2014/main" id="{BE9DD848-8608-4C4E-932F-BE7EBAA26B96}"/>
                  </a:ext>
                </a:extLst>
              </p:cNvPr>
              <p:cNvSpPr txBox="1"/>
              <p:nvPr/>
            </p:nvSpPr>
            <p:spPr>
              <a:xfrm>
                <a:off x="7644424" y="4065761"/>
                <a:ext cx="1070840" cy="498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b="1" dirty="0">
                    <a:solidFill>
                      <a:srgbClr val="FFFFFF"/>
                    </a:solidFill>
                  </a:rPr>
                  <a:t>mollig</a:t>
                </a:r>
                <a:endParaRPr lang="de-DE" sz="12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E9078146-5818-4E83-B159-C1FB447736E5}"/>
                </a:ext>
              </a:extLst>
            </p:cNvPr>
            <p:cNvGrpSpPr/>
            <p:nvPr/>
          </p:nvGrpSpPr>
          <p:grpSpPr>
            <a:xfrm>
              <a:off x="6538176" y="1277810"/>
              <a:ext cx="3216739" cy="2631707"/>
              <a:chOff x="2833538" y="1355203"/>
              <a:chExt cx="6124196" cy="5010385"/>
            </a:xfrm>
          </p:grpSpPr>
          <p:grpSp>
            <p:nvGrpSpPr>
              <p:cNvPr id="154" name="Gruppieren 153">
                <a:extLst>
                  <a:ext uri="{FF2B5EF4-FFF2-40B4-BE49-F238E27FC236}">
                    <a16:creationId xmlns:a16="http://schemas.microsoft.com/office/drawing/2014/main" id="{7511DC3C-1350-426B-8928-53411C33CD06}"/>
                  </a:ext>
                </a:extLst>
              </p:cNvPr>
              <p:cNvGrpSpPr/>
              <p:nvPr/>
            </p:nvGrpSpPr>
            <p:grpSpPr>
              <a:xfrm>
                <a:off x="2833538" y="1355203"/>
                <a:ext cx="6124195" cy="5010385"/>
                <a:chOff x="954832" y="-1385332"/>
                <a:chExt cx="6124195" cy="5010385"/>
              </a:xfrm>
            </p:grpSpPr>
            <p:grpSp>
              <p:nvGrpSpPr>
                <p:cNvPr id="157" name="Gruppieren 156">
                  <a:extLst>
                    <a:ext uri="{FF2B5EF4-FFF2-40B4-BE49-F238E27FC236}">
                      <a16:creationId xmlns:a16="http://schemas.microsoft.com/office/drawing/2014/main" id="{4844F8A4-8C7C-425D-B537-C09C1800E4CF}"/>
                    </a:ext>
                  </a:extLst>
                </p:cNvPr>
                <p:cNvGrpSpPr/>
                <p:nvPr/>
              </p:nvGrpSpPr>
              <p:grpSpPr>
                <a:xfrm>
                  <a:off x="1113172" y="-1385332"/>
                  <a:ext cx="5965855" cy="5010385"/>
                  <a:chOff x="1113172" y="-1308332"/>
                  <a:chExt cx="5965855" cy="5010385"/>
                </a:xfrm>
              </p:grpSpPr>
              <p:grpSp>
                <p:nvGrpSpPr>
                  <p:cNvPr id="159" name="Gruppieren 158">
                    <a:extLst>
                      <a:ext uri="{FF2B5EF4-FFF2-40B4-BE49-F238E27FC236}">
                        <a16:creationId xmlns:a16="http://schemas.microsoft.com/office/drawing/2014/main" id="{BE7407F4-33DA-4C2B-888B-8473AAC8BCBB}"/>
                      </a:ext>
                    </a:extLst>
                  </p:cNvPr>
                  <p:cNvGrpSpPr/>
                  <p:nvPr/>
                </p:nvGrpSpPr>
                <p:grpSpPr>
                  <a:xfrm>
                    <a:off x="1113172" y="-1308332"/>
                    <a:ext cx="5965855" cy="4852353"/>
                    <a:chOff x="1113172" y="-1308332"/>
                    <a:chExt cx="5965855" cy="4852353"/>
                  </a:xfrm>
                </p:grpSpPr>
                <p:cxnSp>
                  <p:nvCxnSpPr>
                    <p:cNvPr id="161" name="Gerade Verbindung mit Pfeil 160">
                      <a:extLst>
                        <a:ext uri="{FF2B5EF4-FFF2-40B4-BE49-F238E27FC236}">
                          <a16:creationId xmlns:a16="http://schemas.microsoft.com/office/drawing/2014/main" id="{60EE5D30-7109-435E-B016-13B65CE382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434905" y="-1308332"/>
                      <a:ext cx="0" cy="4852353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Gerade Verbindung mit Pfeil 161">
                      <a:extLst>
                        <a:ext uri="{FF2B5EF4-FFF2-40B4-BE49-F238E27FC236}">
                          <a16:creationId xmlns:a16="http://schemas.microsoft.com/office/drawing/2014/main" id="{92F307B9-9EAB-4B4D-A29E-C909C8EBB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13172" y="3174689"/>
                      <a:ext cx="5965855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0" name="Textfeld 159">
                    <a:extLst>
                      <a:ext uri="{FF2B5EF4-FFF2-40B4-BE49-F238E27FC236}">
                        <a16:creationId xmlns:a16="http://schemas.microsoft.com/office/drawing/2014/main" id="{5D600E8D-6F10-4829-83B8-F82A17B2F07E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203" y="3174687"/>
                    <a:ext cx="2240364" cy="5273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 b="1" dirty="0">
                        <a:solidFill>
                          <a:srgbClr val="002060"/>
                        </a:solidFill>
                      </a:rPr>
                      <a:t>Körpergewicht</a:t>
                    </a:r>
                    <a:endParaRPr lang="LID4096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6492F700-9935-4F50-98EE-993C03B3C3FB}"/>
                    </a:ext>
                  </a:extLst>
                </p:cNvPr>
                <p:cNvSpPr txBox="1"/>
                <p:nvPr/>
              </p:nvSpPr>
              <p:spPr>
                <a:xfrm rot="16200000">
                  <a:off x="344513" y="744571"/>
                  <a:ext cx="1695100" cy="4744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sz="1200" b="1" dirty="0">
                      <a:solidFill>
                        <a:srgbClr val="002060"/>
                      </a:solidFill>
                    </a:rPr>
                    <a:t>Körpergröße</a:t>
                  </a:r>
                  <a:endParaRPr lang="LID4096" sz="1400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958A24C-2D88-47F5-B7FC-3DE929AF961E}"/>
                  </a:ext>
                </a:extLst>
              </p:cNvPr>
              <p:cNvSpPr txBox="1"/>
              <p:nvPr/>
            </p:nvSpPr>
            <p:spPr>
              <a:xfrm>
                <a:off x="8665634" y="5838224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x</a:t>
                </a:r>
                <a:endParaRPr lang="LID4096" b="1" i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56" name="Textfeld 155">
                <a:extLst>
                  <a:ext uri="{FF2B5EF4-FFF2-40B4-BE49-F238E27FC236}">
                    <a16:creationId xmlns:a16="http://schemas.microsoft.com/office/drawing/2014/main" id="{9CBEC317-59DE-4D73-98D5-62CD81DF9518}"/>
                  </a:ext>
                </a:extLst>
              </p:cNvPr>
              <p:cNvSpPr txBox="1"/>
              <p:nvPr/>
            </p:nvSpPr>
            <p:spPr>
              <a:xfrm>
                <a:off x="2975800" y="1355203"/>
                <a:ext cx="235642" cy="70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y</a:t>
                </a:r>
                <a:endParaRPr lang="LID4096" b="1" i="1" dirty="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B7E40A83-F25A-4A29-AF37-AE68FFBF6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9771" y="1145839"/>
              <a:ext cx="1613349" cy="280261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BA2F0666-84B7-4B1E-B31F-91C130B39DF2}"/>
                </a:ext>
              </a:extLst>
            </p:cNvPr>
            <p:cNvSpPr>
              <a:spLocks/>
            </p:cNvSpPr>
            <p:nvPr/>
          </p:nvSpPr>
          <p:spPr>
            <a:xfrm>
              <a:off x="8529354" y="1794003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EB6AA21B-FC73-4715-9D6F-5C719F4BC163}"/>
                </a:ext>
              </a:extLst>
            </p:cNvPr>
            <p:cNvSpPr>
              <a:spLocks/>
            </p:cNvSpPr>
            <p:nvPr/>
          </p:nvSpPr>
          <p:spPr>
            <a:xfrm>
              <a:off x="8308168" y="2794274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F2D30D34-000E-4AFE-8AB1-A225ACD346CF}"/>
                </a:ext>
              </a:extLst>
            </p:cNvPr>
            <p:cNvSpPr>
              <a:spLocks/>
            </p:cNvSpPr>
            <p:nvPr/>
          </p:nvSpPr>
          <p:spPr>
            <a:xfrm>
              <a:off x="8160064" y="2985415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DCDDFB1-3ECC-4BB3-8CCA-5A00B328539F}"/>
                </a:ext>
              </a:extLst>
            </p:cNvPr>
            <p:cNvSpPr>
              <a:spLocks/>
            </p:cNvSpPr>
            <p:nvPr/>
          </p:nvSpPr>
          <p:spPr>
            <a:xfrm>
              <a:off x="8749152" y="2248772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EFF3F28E-62B3-44D8-9EC8-5F1CF079163C}"/>
                </a:ext>
              </a:extLst>
            </p:cNvPr>
            <p:cNvSpPr>
              <a:spLocks/>
            </p:cNvSpPr>
            <p:nvPr/>
          </p:nvSpPr>
          <p:spPr>
            <a:xfrm>
              <a:off x="8216096" y="2581259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22453FF0-2FC3-4D91-B376-84F23769382C}"/>
                </a:ext>
              </a:extLst>
            </p:cNvPr>
            <p:cNvSpPr>
              <a:spLocks/>
            </p:cNvSpPr>
            <p:nvPr/>
          </p:nvSpPr>
          <p:spPr>
            <a:xfrm>
              <a:off x="8693120" y="2484181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41C78A26-7369-4030-B92C-921DD93B8872}"/>
                </a:ext>
              </a:extLst>
            </p:cNvPr>
            <p:cNvSpPr>
              <a:spLocks/>
            </p:cNvSpPr>
            <p:nvPr/>
          </p:nvSpPr>
          <p:spPr>
            <a:xfrm>
              <a:off x="8495776" y="2431077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8933F334-5C92-4257-872A-81B2C360C428}"/>
                </a:ext>
              </a:extLst>
            </p:cNvPr>
            <p:cNvSpPr>
              <a:spLocks/>
            </p:cNvSpPr>
            <p:nvPr/>
          </p:nvSpPr>
          <p:spPr>
            <a:xfrm>
              <a:off x="8497711" y="3008190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80731C81-4029-4AD5-B355-5B4A9448A3AA}"/>
                </a:ext>
              </a:extLst>
            </p:cNvPr>
            <p:cNvSpPr>
              <a:spLocks/>
            </p:cNvSpPr>
            <p:nvPr/>
          </p:nvSpPr>
          <p:spPr>
            <a:xfrm>
              <a:off x="8009751" y="2804360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8A502918-C0A0-4AF3-A053-F14A30990F95}"/>
                </a:ext>
              </a:extLst>
            </p:cNvPr>
            <p:cNvSpPr>
              <a:spLocks/>
            </p:cNvSpPr>
            <p:nvPr/>
          </p:nvSpPr>
          <p:spPr>
            <a:xfrm>
              <a:off x="8537822" y="2607151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7D0EE480-5CBF-4504-98C1-745347D6B357}"/>
                </a:ext>
              </a:extLst>
            </p:cNvPr>
            <p:cNvSpPr>
              <a:spLocks/>
            </p:cNvSpPr>
            <p:nvPr/>
          </p:nvSpPr>
          <p:spPr>
            <a:xfrm>
              <a:off x="8602801" y="2424070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6463ED73-3379-4C39-820A-EF060DEA4886}"/>
                </a:ext>
              </a:extLst>
            </p:cNvPr>
            <p:cNvSpPr>
              <a:spLocks/>
            </p:cNvSpPr>
            <p:nvPr/>
          </p:nvSpPr>
          <p:spPr>
            <a:xfrm>
              <a:off x="8454697" y="2615212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75EDD6A9-A18D-4AC4-B1B1-6D6411623BE2}"/>
                </a:ext>
              </a:extLst>
            </p:cNvPr>
            <p:cNvSpPr>
              <a:spLocks/>
            </p:cNvSpPr>
            <p:nvPr/>
          </p:nvSpPr>
          <p:spPr>
            <a:xfrm>
              <a:off x="9043786" y="1878568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B7E2A90-709C-4354-8C61-2E66C11D7192}"/>
                </a:ext>
              </a:extLst>
            </p:cNvPr>
            <p:cNvSpPr>
              <a:spLocks/>
            </p:cNvSpPr>
            <p:nvPr/>
          </p:nvSpPr>
          <p:spPr>
            <a:xfrm>
              <a:off x="8510730" y="2211055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E51BD548-6EC1-45A1-9035-F380BE8B0535}"/>
                </a:ext>
              </a:extLst>
            </p:cNvPr>
            <p:cNvSpPr>
              <a:spLocks/>
            </p:cNvSpPr>
            <p:nvPr/>
          </p:nvSpPr>
          <p:spPr>
            <a:xfrm>
              <a:off x="8987753" y="2113977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99AA1659-AC19-4DE5-81CA-0C9F6AF9182B}"/>
                </a:ext>
              </a:extLst>
            </p:cNvPr>
            <p:cNvSpPr>
              <a:spLocks/>
            </p:cNvSpPr>
            <p:nvPr/>
          </p:nvSpPr>
          <p:spPr>
            <a:xfrm>
              <a:off x="8790409" y="2060873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49EB4061-A6E6-445F-885F-463584B90D85}"/>
                </a:ext>
              </a:extLst>
            </p:cNvPr>
            <p:cNvSpPr>
              <a:spLocks/>
            </p:cNvSpPr>
            <p:nvPr/>
          </p:nvSpPr>
          <p:spPr>
            <a:xfrm>
              <a:off x="8792345" y="2637986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FF7353EF-486A-4F98-8246-607230B46CAF}"/>
                </a:ext>
              </a:extLst>
            </p:cNvPr>
            <p:cNvSpPr>
              <a:spLocks/>
            </p:cNvSpPr>
            <p:nvPr/>
          </p:nvSpPr>
          <p:spPr>
            <a:xfrm>
              <a:off x="8304384" y="2434156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A42C2680-9BB5-409C-8F19-835ADDC8D2BC}"/>
                </a:ext>
              </a:extLst>
            </p:cNvPr>
            <p:cNvSpPr>
              <a:spLocks/>
            </p:cNvSpPr>
            <p:nvPr/>
          </p:nvSpPr>
          <p:spPr>
            <a:xfrm>
              <a:off x="8832456" y="2236947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6831DE13-F1FE-4176-ACCA-D54CC31C9E92}"/>
                </a:ext>
              </a:extLst>
            </p:cNvPr>
            <p:cNvSpPr>
              <a:spLocks/>
            </p:cNvSpPr>
            <p:nvPr/>
          </p:nvSpPr>
          <p:spPr>
            <a:xfrm>
              <a:off x="7841839" y="3264241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4D847988-22E7-4790-A29B-6E6251C61208}"/>
                </a:ext>
              </a:extLst>
            </p:cNvPr>
            <p:cNvSpPr>
              <a:spLocks/>
            </p:cNvSpPr>
            <p:nvPr/>
          </p:nvSpPr>
          <p:spPr>
            <a:xfrm>
              <a:off x="7693736" y="3455382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4A4BF330-B430-41FB-9025-3C38D2F35E2E}"/>
                </a:ext>
              </a:extLst>
            </p:cNvPr>
            <p:cNvSpPr>
              <a:spLocks/>
            </p:cNvSpPr>
            <p:nvPr/>
          </p:nvSpPr>
          <p:spPr>
            <a:xfrm>
              <a:off x="8282824" y="2718739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5AD2C641-4FED-4D3F-AA13-A22DAF554B72}"/>
                </a:ext>
              </a:extLst>
            </p:cNvPr>
            <p:cNvSpPr>
              <a:spLocks/>
            </p:cNvSpPr>
            <p:nvPr/>
          </p:nvSpPr>
          <p:spPr>
            <a:xfrm>
              <a:off x="7749768" y="3051226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2D715F7A-960D-4931-997C-99FC510DE768}"/>
                </a:ext>
              </a:extLst>
            </p:cNvPr>
            <p:cNvSpPr>
              <a:spLocks/>
            </p:cNvSpPr>
            <p:nvPr/>
          </p:nvSpPr>
          <p:spPr>
            <a:xfrm>
              <a:off x="8226792" y="2954148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EBC66D4C-15C6-44DB-843C-ED74CF390519}"/>
                </a:ext>
              </a:extLst>
            </p:cNvPr>
            <p:cNvSpPr>
              <a:spLocks/>
            </p:cNvSpPr>
            <p:nvPr/>
          </p:nvSpPr>
          <p:spPr>
            <a:xfrm>
              <a:off x="8029447" y="2901043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8913A4DF-2920-4AEA-9FCB-4377E7F7961B}"/>
                </a:ext>
              </a:extLst>
            </p:cNvPr>
            <p:cNvSpPr>
              <a:spLocks/>
            </p:cNvSpPr>
            <p:nvPr/>
          </p:nvSpPr>
          <p:spPr>
            <a:xfrm>
              <a:off x="8031383" y="3478157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9E1B1AFD-64D0-4ABE-BB5D-C474F644FAD9}"/>
                </a:ext>
              </a:extLst>
            </p:cNvPr>
            <p:cNvSpPr>
              <a:spLocks/>
            </p:cNvSpPr>
            <p:nvPr/>
          </p:nvSpPr>
          <p:spPr>
            <a:xfrm>
              <a:off x="7543422" y="3274326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F7E26A8-AAC3-4743-8C2A-B7625589E7C8}"/>
                </a:ext>
              </a:extLst>
            </p:cNvPr>
            <p:cNvSpPr>
              <a:spLocks/>
            </p:cNvSpPr>
            <p:nvPr/>
          </p:nvSpPr>
          <p:spPr>
            <a:xfrm>
              <a:off x="8071494" y="3077118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00364374-5A36-4280-A655-A8AC80927413}"/>
                </a:ext>
              </a:extLst>
            </p:cNvPr>
            <p:cNvSpPr>
              <a:spLocks/>
            </p:cNvSpPr>
            <p:nvPr/>
          </p:nvSpPr>
          <p:spPr>
            <a:xfrm>
              <a:off x="9012923" y="1501004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6190147A-2DB0-4977-8A5C-64C73CE3996E}"/>
                </a:ext>
              </a:extLst>
            </p:cNvPr>
            <p:cNvSpPr>
              <a:spLocks/>
            </p:cNvSpPr>
            <p:nvPr/>
          </p:nvSpPr>
          <p:spPr>
            <a:xfrm>
              <a:off x="8590371" y="1373070"/>
              <a:ext cx="56033" cy="567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A4320AD5-1EF1-49FB-B02A-7F53D0539159}"/>
                </a:ext>
              </a:extLst>
            </p:cNvPr>
            <p:cNvSpPr txBox="1"/>
            <p:nvPr/>
          </p:nvSpPr>
          <p:spPr>
            <a:xfrm>
              <a:off x="8651961" y="1162360"/>
              <a:ext cx="1307844" cy="276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i="1" dirty="0">
                  <a:solidFill>
                    <a:srgbClr val="002060"/>
                  </a:solidFill>
                </a:rPr>
                <a:t>a </a:t>
              </a:r>
              <a:r>
                <a:rPr lang="de-DE" sz="1200" b="1" i="1" baseline="30000" dirty="0">
                  <a:solidFill>
                    <a:srgbClr val="002060"/>
                  </a:solidFill>
                </a:rPr>
                <a:t>.</a:t>
              </a:r>
              <a:r>
                <a:rPr lang="de-DE" sz="1200" b="1" i="1" dirty="0">
                  <a:solidFill>
                    <a:srgbClr val="002060"/>
                  </a:solidFill>
                </a:rPr>
                <a:t> x + b </a:t>
              </a:r>
              <a:r>
                <a:rPr lang="de-DE" sz="1200" b="1" i="1" baseline="30000" dirty="0">
                  <a:solidFill>
                    <a:srgbClr val="002060"/>
                  </a:solidFill>
                </a:rPr>
                <a:t>. </a:t>
              </a:r>
              <a:r>
                <a:rPr lang="de-DE" sz="1200" b="1" i="1" dirty="0">
                  <a:solidFill>
                    <a:srgbClr val="002060"/>
                  </a:solidFill>
                </a:rPr>
                <a:t>y + c = 0</a:t>
              </a:r>
              <a:endParaRPr lang="LID4096" sz="1200" b="1" i="1" dirty="0">
                <a:solidFill>
                  <a:srgbClr val="002060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90B79692-D7A8-4DA4-AB9B-1C45CC53D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2304" y="1032016"/>
              <a:ext cx="1613349" cy="280261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A079EFE9-EA6A-4D09-B41B-A235BD126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921" y="892365"/>
              <a:ext cx="1613349" cy="280261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Ellipse 133">
            <a:extLst>
              <a:ext uri="{FF2B5EF4-FFF2-40B4-BE49-F238E27FC236}">
                <a16:creationId xmlns:a16="http://schemas.microsoft.com/office/drawing/2014/main" id="{0DF9D3E6-EB9E-4166-AC52-D09C03BAA12E}"/>
              </a:ext>
            </a:extLst>
          </p:cNvPr>
          <p:cNvSpPr/>
          <p:nvPr/>
        </p:nvSpPr>
        <p:spPr>
          <a:xfrm>
            <a:off x="8984811" y="2274380"/>
            <a:ext cx="720000" cy="72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/>
              <a:t>Katze</a:t>
            </a:r>
          </a:p>
        </p:txBody>
      </p:sp>
    </p:spTree>
    <p:extLst>
      <p:ext uri="{BB962C8B-B14F-4D97-AF65-F5344CB8AC3E}">
        <p14:creationId xmlns:p14="http://schemas.microsoft.com/office/powerpoint/2010/main" val="2281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Typus (Nomenklatur)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7C95DC73-5B34-41F9-9B4C-CD534110A61F}"/>
              </a:ext>
            </a:extLst>
          </p:cNvPr>
          <p:cNvSpPr txBox="1"/>
          <p:nvPr/>
        </p:nvSpPr>
        <p:spPr>
          <a:xfrm>
            <a:off x="815560" y="1480269"/>
            <a:ext cx="102657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In der Biologie ist </a:t>
            </a:r>
            <a:r>
              <a:rPr lang="de-DE" b="1" dirty="0">
                <a:solidFill>
                  <a:srgbClr val="002060"/>
                </a:solidFill>
              </a:rPr>
              <a:t>ein Typus </a:t>
            </a:r>
            <a:r>
              <a:rPr lang="de-DE" dirty="0">
                <a:solidFill>
                  <a:srgbClr val="002060"/>
                </a:solidFill>
              </a:rPr>
              <a:t>ein bestimmtes Exemplar (oder in manchen Fällen eine Gruppe von Exemplaren) </a:t>
            </a:r>
            <a:r>
              <a:rPr lang="de-DE" b="1" dirty="0">
                <a:solidFill>
                  <a:srgbClr val="002060"/>
                </a:solidFill>
              </a:rPr>
              <a:t>eines Organismus</a:t>
            </a:r>
            <a:r>
              <a:rPr lang="de-DE" dirty="0">
                <a:solidFill>
                  <a:srgbClr val="002060"/>
                </a:solidFill>
              </a:rPr>
              <a:t>, </a:t>
            </a:r>
            <a:r>
              <a:rPr lang="de-DE" b="1" dirty="0">
                <a:solidFill>
                  <a:srgbClr val="002060"/>
                </a:solidFill>
              </a:rPr>
              <a:t>mit dem der wissenschaftliche Name dieses Organismus formell verbunden ist.</a:t>
            </a:r>
            <a:r>
              <a:rPr lang="de-DE" dirty="0">
                <a:solidFill>
                  <a:srgbClr val="002060"/>
                </a:solidFill>
              </a:rPr>
              <a:t> Mit anderen Worten, ein Typus ist ein Beispiel, das dazu dient, die definierenden Merkmale dieses bestimmten Taxons zu verankern oder zu zentralisieren.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7ED8803-AA99-4D47-87C0-F7D519AE3C5F}"/>
              </a:ext>
            </a:extLst>
          </p:cNvPr>
          <p:cNvGrpSpPr/>
          <p:nvPr/>
        </p:nvGrpSpPr>
        <p:grpSpPr>
          <a:xfrm>
            <a:off x="1208989" y="2812573"/>
            <a:ext cx="5037840" cy="3726339"/>
            <a:chOff x="1058160" y="2780921"/>
            <a:chExt cx="5037840" cy="372633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9309202C-4460-4A1C-BCA3-07BF184A4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60" y="2780921"/>
              <a:ext cx="4916152" cy="3475105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3DDCB46-DFC0-45CA-88B6-8F4955CE81BA}"/>
                </a:ext>
              </a:extLst>
            </p:cNvPr>
            <p:cNvSpPr txBox="1"/>
            <p:nvPr/>
          </p:nvSpPr>
          <p:spPr>
            <a:xfrm>
              <a:off x="1828016" y="6230261"/>
              <a:ext cx="426798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dirty="0">
                  <a:solidFill>
                    <a:srgbClr val="002060"/>
                  </a:solidFill>
                </a:rPr>
                <a:t>https://jurassicpark.fandom.com/wiki/Category:Tyrannosauroids</a:t>
              </a:r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2402E406-FD43-4957-9A76-104D01373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94" y="3429000"/>
            <a:ext cx="2910900" cy="962836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45C6CEC-C0D6-4D68-AAF0-501884618891}"/>
              </a:ext>
            </a:extLst>
          </p:cNvPr>
          <p:cNvSpPr txBox="1"/>
          <p:nvPr/>
        </p:nvSpPr>
        <p:spPr>
          <a:xfrm>
            <a:off x="6803010" y="5054565"/>
            <a:ext cx="4736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Wir sollten also fragen, wie stark sie einer Katze ähnlich sieht, nicht ob sie eine Katze ist.</a:t>
            </a:r>
          </a:p>
        </p:txBody>
      </p:sp>
    </p:spTree>
    <p:extLst>
      <p:ext uri="{BB962C8B-B14F-4D97-AF65-F5344CB8AC3E}">
        <p14:creationId xmlns:p14="http://schemas.microsoft.com/office/powerpoint/2010/main" val="41074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Typus (Nomenklatur)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B29F89-B88B-4962-9780-80557ADD0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66" y="1875934"/>
            <a:ext cx="2328672" cy="291288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332813" y="5028356"/>
            <a:ext cx="3334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nicht in der Realität existieren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837CA8-1DF1-4636-94E7-26FF436DAA48}"/>
              </a:ext>
            </a:extLst>
          </p:cNvPr>
          <p:cNvSpPr txBox="1"/>
          <p:nvPr/>
        </p:nvSpPr>
        <p:spPr>
          <a:xfrm>
            <a:off x="3634576" y="5036138"/>
            <a:ext cx="4494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Annäherungsweise Darstellung des Modells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50C536-879D-4690-8AC7-46C73DB80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197" y="1567251"/>
            <a:ext cx="4019757" cy="3327571"/>
          </a:xfrm>
          <a:prstGeom prst="rect">
            <a:avLst/>
          </a:prstGeom>
        </p:spPr>
      </p:pic>
      <p:sp>
        <p:nvSpPr>
          <p:cNvPr id="95" name="Textfeld 94">
            <a:extLst>
              <a:ext uri="{FF2B5EF4-FFF2-40B4-BE49-F238E27FC236}">
                <a16:creationId xmlns:a16="http://schemas.microsoft.com/office/drawing/2014/main" id="{8106D616-C710-4100-A54F-A32629B0DCF1}"/>
              </a:ext>
            </a:extLst>
          </p:cNvPr>
          <p:cNvSpPr txBox="1"/>
          <p:nvPr/>
        </p:nvSpPr>
        <p:spPr>
          <a:xfrm>
            <a:off x="7847655" y="958677"/>
            <a:ext cx="39132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Beschriftung der Bilder (Objekte) zur Erstellung von Trainingsdaten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de-DE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Modelle </a:t>
            </a:r>
            <a:r>
              <a:rPr lang="de-DE" dirty="0">
                <a:solidFill>
                  <a:srgbClr val="002060"/>
                </a:solidFill>
              </a:rPr>
              <a:t>(lineare Funktionen und nichtlineare Funktionen mit vielen Parametern, z.B. 100 Millionen oder eine Milliarde) zum </a:t>
            </a:r>
            <a:r>
              <a:rPr lang="de-DE" b="1" dirty="0">
                <a:solidFill>
                  <a:srgbClr val="002060"/>
                </a:solidFill>
              </a:rPr>
              <a:t>Typus </a:t>
            </a:r>
            <a:r>
              <a:rPr lang="de-DE" dirty="0">
                <a:solidFill>
                  <a:srgbClr val="002060"/>
                </a:solidFill>
              </a:rPr>
              <a:t>(Gott Katze)</a:t>
            </a:r>
            <a:r>
              <a:rPr lang="de-DE" b="1" dirty="0">
                <a:solidFill>
                  <a:srgbClr val="002060"/>
                </a:solidFill>
              </a:rPr>
              <a:t> vergleichen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de-DE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Prozess des Modelltrainings: der Prozess der Suche nach dem Modell mit den minimalen Unterschieden.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1076E341-8A48-4DCB-B3E8-ED397C963CE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93" y="4651996"/>
            <a:ext cx="1649943" cy="18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952500" y="534200"/>
            <a:ext cx="9856398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 smtClean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rgbClr val="002060"/>
                </a:solidFill>
              </a:rPr>
              <a:t>Die </a:t>
            </a:r>
            <a:r>
              <a:rPr lang="de-DE" b="1" dirty="0">
                <a:solidFill>
                  <a:srgbClr val="002060"/>
                </a:solidFill>
              </a:rPr>
              <a:t>Tiefe des neuronalen Netzes wirkt sich auf seine Erkennungsgenauigkeit aus.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rgbClr val="002060"/>
                </a:solidFill>
              </a:rPr>
              <a:t>Perceptron</a:t>
            </a:r>
            <a:r>
              <a:rPr lang="de-DE" b="1" dirty="0">
                <a:solidFill>
                  <a:srgbClr val="002060"/>
                </a:solidFill>
              </a:rPr>
              <a:t> mit Stufenfunktion kann nur das Dichotomie-Problem lösen. </a:t>
            </a:r>
            <a:r>
              <a:rPr lang="de-DE" b="1" dirty="0" err="1">
                <a:solidFill>
                  <a:srgbClr val="002060"/>
                </a:solidFill>
              </a:rPr>
              <a:t>Perzeptron</a:t>
            </a:r>
            <a:r>
              <a:rPr lang="de-DE" b="1" dirty="0">
                <a:solidFill>
                  <a:srgbClr val="002060"/>
                </a:solidFill>
              </a:rPr>
              <a:t> (mit linearer Aktivierungsfunktion): Weltanschauung, Neuronales Netzwerk (mit nichtlinearer Aktivierungsfunktion): Wertvorstellung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Modelle (lineare Funktionen und nichtlineare Funktionen mit vielen Parametern, z.B. 100 Millionen oder eine Milliarde) zum Typus (Gott Katze) vergleichen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Prozess des Modelltrainings: der Prozess der Suche nach dem Modell mit den minimalen Unterschieden.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803834" y="759695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Home Messages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14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076E341-8A48-4DCB-B3E8-ED397C963C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10" y="5230401"/>
            <a:ext cx="1191348" cy="140589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018346" y="5230401"/>
            <a:ext cx="6479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5">
                    <a:lumMod val="75000"/>
                  </a:schemeClr>
                </a:solidFill>
              </a:rPr>
              <a:t>Vielen herzlichen Dank für eure 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Aufmerksamkeit!</a:t>
            </a:r>
            <a:endParaRPr lang="de-DE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2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15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45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Nächste Schritte: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0B048DE-6086-4D5A-BF08-2A0C94B778B4}"/>
              </a:ext>
            </a:extLst>
          </p:cNvPr>
          <p:cNvSpPr txBox="1"/>
          <p:nvPr/>
        </p:nvSpPr>
        <p:spPr>
          <a:xfrm>
            <a:off x="3378756" y="1575632"/>
            <a:ext cx="56578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solidFill>
                  <a:schemeClr val="accent1">
                    <a:lumMod val="75000"/>
                  </a:schemeClr>
                </a:solidFill>
              </a:rPr>
              <a:t>Convolutional</a:t>
            </a:r>
            <a:r>
              <a:rPr lang="de-DE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1">
                    <a:lumMod val="75000"/>
                  </a:schemeClr>
                </a:solidFill>
              </a:rPr>
              <a:t>Neural</a:t>
            </a:r>
            <a:r>
              <a:rPr lang="de-DE" sz="3200" b="1" dirty="0">
                <a:solidFill>
                  <a:schemeClr val="accent1">
                    <a:lumMod val="75000"/>
                  </a:schemeClr>
                </a:solidFill>
              </a:rPr>
              <a:t> Network (</a:t>
            </a:r>
            <a:r>
              <a:rPr lang="de-DE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CNN)</a:t>
            </a:r>
          </a:p>
          <a:p>
            <a:pPr algn="ctr"/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„ Verlustfunktion “</a:t>
            </a:r>
          </a:p>
          <a:p>
            <a:pPr algn="ctr"/>
            <a:endParaRPr lang="de-DE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DE" sz="2400" b="1" dirty="0">
                <a:solidFill>
                  <a:srgbClr val="002060"/>
                </a:solidFill>
              </a:rPr>
              <a:t>Methode der kleinsten Quadrate</a:t>
            </a:r>
          </a:p>
          <a:p>
            <a:pPr algn="ctr"/>
            <a:r>
              <a:rPr lang="de-DE" sz="2400" b="1" dirty="0">
                <a:solidFill>
                  <a:srgbClr val="002060"/>
                </a:solidFill>
              </a:rPr>
              <a:t>Maximum-</a:t>
            </a:r>
            <a:r>
              <a:rPr lang="de-DE" sz="2400" b="1" dirty="0" err="1">
                <a:solidFill>
                  <a:srgbClr val="002060"/>
                </a:solidFill>
              </a:rPr>
              <a:t>Likelihood</a:t>
            </a:r>
            <a:r>
              <a:rPr lang="de-DE" sz="2400" b="1" dirty="0">
                <a:solidFill>
                  <a:srgbClr val="002060"/>
                </a:solidFill>
              </a:rPr>
              <a:t>-Schätzung</a:t>
            </a:r>
          </a:p>
          <a:p>
            <a:pPr algn="ctr"/>
            <a:r>
              <a:rPr lang="de-DE" sz="2400" b="1" dirty="0">
                <a:solidFill>
                  <a:srgbClr val="002060"/>
                </a:solidFill>
              </a:rPr>
              <a:t>Kreuzentropie</a:t>
            </a:r>
          </a:p>
          <a:p>
            <a:pPr algn="ctr"/>
            <a:endParaRPr lang="de-DE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96F6F69-3D42-4D93-9661-6B6BE5E70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6" y="2464337"/>
            <a:ext cx="8699947" cy="416581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Sehr tiefe neuronale Faltungsnetzwerke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02DAAB5-979A-407B-B618-4826FA86D4ED}"/>
              </a:ext>
            </a:extLst>
          </p:cNvPr>
          <p:cNvSpPr txBox="1"/>
          <p:nvPr/>
        </p:nvSpPr>
        <p:spPr>
          <a:xfrm>
            <a:off x="519020" y="6403736"/>
            <a:ext cx="3505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 err="1">
                <a:solidFill>
                  <a:srgbClr val="002060"/>
                </a:solidFill>
              </a:rPr>
              <a:t>Simonyan</a:t>
            </a:r>
            <a:r>
              <a:rPr lang="de-DE" sz="1200" i="1" dirty="0">
                <a:solidFill>
                  <a:srgbClr val="002060"/>
                </a:solidFill>
              </a:rPr>
              <a:t> &amp; </a:t>
            </a:r>
            <a:r>
              <a:rPr lang="de-DE" sz="1200" i="1" dirty="0" err="1">
                <a:solidFill>
                  <a:srgbClr val="002060"/>
                </a:solidFill>
              </a:rPr>
              <a:t>Zisserman</a:t>
            </a:r>
            <a:r>
              <a:rPr lang="de-DE" sz="1200" i="1" dirty="0">
                <a:solidFill>
                  <a:srgbClr val="002060"/>
                </a:solidFill>
              </a:rPr>
              <a:t>, 2014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7" y="1277812"/>
            <a:ext cx="2897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Modell VGG-16</a:t>
            </a:r>
          </a:p>
          <a:p>
            <a:r>
              <a:rPr lang="de-DE" dirty="0">
                <a:solidFill>
                  <a:srgbClr val="002060"/>
                </a:solidFill>
              </a:rPr>
              <a:t>(Visual </a:t>
            </a:r>
            <a:r>
              <a:rPr lang="de-DE" dirty="0" err="1">
                <a:solidFill>
                  <a:srgbClr val="002060"/>
                </a:solidFill>
              </a:rPr>
              <a:t>Geometry</a:t>
            </a:r>
            <a:r>
              <a:rPr lang="de-DE" dirty="0">
                <a:solidFill>
                  <a:srgbClr val="002060"/>
                </a:solidFill>
              </a:rPr>
              <a:t> Group)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3141BA-E744-4AA6-BCED-81199014C369}"/>
              </a:ext>
            </a:extLst>
          </p:cNvPr>
          <p:cNvSpPr txBox="1"/>
          <p:nvPr/>
        </p:nvSpPr>
        <p:spPr>
          <a:xfrm>
            <a:off x="9337878" y="4374973"/>
            <a:ext cx="29420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</a:rPr>
              <a:t>Faltungsschicht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Kernel: 3 ×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gleiches Auffüllen (Padding)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02060"/>
                </a:solidFill>
              </a:rPr>
              <a:t>Stride</a:t>
            </a:r>
            <a:r>
              <a:rPr lang="de-DE" sz="1600" b="1" dirty="0">
                <a:solidFill>
                  <a:srgbClr val="002060"/>
                </a:solidFill>
              </a:rPr>
              <a:t>: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D169795-AB5B-4A28-A0A2-E7203DCF9868}"/>
              </a:ext>
            </a:extLst>
          </p:cNvPr>
          <p:cNvSpPr txBox="1"/>
          <p:nvPr/>
        </p:nvSpPr>
        <p:spPr>
          <a:xfrm>
            <a:off x="9337878" y="5651332"/>
            <a:ext cx="23336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</a:rPr>
              <a:t>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02060"/>
                </a:solidFill>
              </a:rPr>
              <a:t>Stride</a:t>
            </a:r>
            <a:r>
              <a:rPr lang="de-DE" sz="1600" b="1" dirty="0">
                <a:solidFill>
                  <a:srgbClr val="002060"/>
                </a:solidFill>
              </a:rPr>
              <a:t>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Filter 2 × 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53A1B7-5833-484E-8489-4E6CD31FA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035" y="1386910"/>
            <a:ext cx="5404128" cy="107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25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Sehr tiefe neuronale Faltungsnetzwerke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13D3885-3CC7-4340-BC28-4048F4C1ADF3}"/>
              </a:ext>
            </a:extLst>
          </p:cNvPr>
          <p:cNvGrpSpPr/>
          <p:nvPr/>
        </p:nvGrpSpPr>
        <p:grpSpPr>
          <a:xfrm>
            <a:off x="645586" y="2464337"/>
            <a:ext cx="8699947" cy="4165814"/>
            <a:chOff x="766355" y="2102027"/>
            <a:chExt cx="8699947" cy="416581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5680182-896A-4DED-ACF8-2BD679BC4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355" y="2102027"/>
              <a:ext cx="8699947" cy="4165814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02DAAB5-979A-407B-B618-4826FA86D4ED}"/>
                </a:ext>
              </a:extLst>
            </p:cNvPr>
            <p:cNvSpPr txBox="1"/>
            <p:nvPr/>
          </p:nvSpPr>
          <p:spPr>
            <a:xfrm>
              <a:off x="1994140" y="5860273"/>
              <a:ext cx="35056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dirty="0" err="1">
                  <a:solidFill>
                    <a:srgbClr val="002060"/>
                  </a:solidFill>
                </a:rPr>
                <a:t>Simonyan</a:t>
              </a:r>
              <a:r>
                <a:rPr lang="de-DE" sz="1200" i="1" dirty="0">
                  <a:solidFill>
                    <a:srgbClr val="002060"/>
                  </a:solidFill>
                </a:rPr>
                <a:t> &amp; </a:t>
              </a:r>
              <a:r>
                <a:rPr lang="de-DE" sz="1200" i="1" dirty="0" err="1">
                  <a:solidFill>
                    <a:srgbClr val="002060"/>
                  </a:solidFill>
                </a:rPr>
                <a:t>Zisserman</a:t>
              </a:r>
              <a:r>
                <a:rPr lang="de-DE" sz="1200" i="1" dirty="0">
                  <a:solidFill>
                    <a:srgbClr val="002060"/>
                  </a:solidFill>
                </a:rPr>
                <a:t>, 2014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034B5408-C5CD-4CF0-927C-8FE75FE57879}"/>
              </a:ext>
            </a:extLst>
          </p:cNvPr>
          <p:cNvSpPr txBox="1"/>
          <p:nvPr/>
        </p:nvSpPr>
        <p:spPr>
          <a:xfrm>
            <a:off x="550445" y="1937916"/>
            <a:ext cx="1605908" cy="49244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de-DE" sz="1600" b="1" dirty="0">
                <a:solidFill>
                  <a:srgbClr val="002060"/>
                </a:solidFill>
              </a:rPr>
              <a:t>224 × 224 Pixeln + RGB-Kanälen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609A4AA-A0FC-4D94-80AA-A31429E63517}"/>
              </a:ext>
            </a:extLst>
          </p:cNvPr>
          <p:cNvSpPr txBox="1"/>
          <p:nvPr/>
        </p:nvSpPr>
        <p:spPr>
          <a:xfrm>
            <a:off x="2582047" y="2256498"/>
            <a:ext cx="1725283" cy="49244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de-DE" sz="1600" b="1" dirty="0">
                <a:solidFill>
                  <a:srgbClr val="002060"/>
                </a:solidFill>
              </a:rPr>
              <a:t>224 × 224 × 64 (Feature-Kanäle)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25A153B-D4A3-4583-985C-8DDEE1C19DE4}"/>
              </a:ext>
            </a:extLst>
          </p:cNvPr>
          <p:cNvGrpSpPr/>
          <p:nvPr/>
        </p:nvGrpSpPr>
        <p:grpSpPr>
          <a:xfrm>
            <a:off x="3599517" y="1505961"/>
            <a:ext cx="1605908" cy="1841088"/>
            <a:chOff x="3513257" y="1505961"/>
            <a:chExt cx="1605908" cy="1841088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1776CE9-B1FA-4B75-A74B-B3AABE32D4DB}"/>
                </a:ext>
              </a:extLst>
            </p:cNvPr>
            <p:cNvSpPr txBox="1"/>
            <p:nvPr/>
          </p:nvSpPr>
          <p:spPr>
            <a:xfrm>
              <a:off x="3513257" y="1505961"/>
              <a:ext cx="1605908" cy="49244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02060"/>
                  </a:solidFill>
                </a:rPr>
                <a:t>112 × 112 × 128 (Feature-Kanäle)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09D55B67-6510-41D2-8BB1-37A3DCA3A4D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4316211" y="1998404"/>
              <a:ext cx="0" cy="134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E0A6B26D-052D-40A5-8D1C-6D1F03DA826E}"/>
              </a:ext>
            </a:extLst>
          </p:cNvPr>
          <p:cNvSpPr txBox="1"/>
          <p:nvPr/>
        </p:nvSpPr>
        <p:spPr>
          <a:xfrm>
            <a:off x="5925672" y="1275675"/>
            <a:ext cx="5847688" cy="216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Erhöhen der Anzahl der Kanäle, um das Down-Sampling in der Maxpooling-Ebene auszugleichen</a:t>
            </a:r>
          </a:p>
          <a:p>
            <a:pPr marL="285750" indent="-285750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Vollständig verbundene neuronale Netzschichten haben keine gemeinsamen Parameter</a:t>
            </a:r>
          </a:p>
          <a:p>
            <a:pPr marL="285750" indent="-285750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Ca. 138 Millionen unabhängig erlernbare Parameter, fast 103 Millionen befinden sich in der ersten vollständig vernetzten Schicht, während die meisten Verbindungen in der ersten Faltungsschicht liegen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A47B4D2-B499-4F44-9B4E-55EC56B97085}"/>
              </a:ext>
            </a:extLst>
          </p:cNvPr>
          <p:cNvGrpSpPr/>
          <p:nvPr/>
        </p:nvGrpSpPr>
        <p:grpSpPr>
          <a:xfrm>
            <a:off x="5321469" y="4796287"/>
            <a:ext cx="1600817" cy="747736"/>
            <a:chOff x="5295591" y="4796287"/>
            <a:chExt cx="1600817" cy="747736"/>
          </a:xfrm>
        </p:grpSpPr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A5C1961-2E03-4D37-A098-EC43B55C1238}"/>
                </a:ext>
              </a:extLst>
            </p:cNvPr>
            <p:cNvSpPr txBox="1"/>
            <p:nvPr/>
          </p:nvSpPr>
          <p:spPr>
            <a:xfrm>
              <a:off x="5295591" y="5297802"/>
              <a:ext cx="1600817" cy="24622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02060"/>
                  </a:solidFill>
                </a:rPr>
                <a:t>25088 Einheiten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88C4605-B683-440E-86B2-B4D6608370D6}"/>
                </a:ext>
              </a:extLst>
            </p:cNvPr>
            <p:cNvCxnSpPr/>
            <p:nvPr/>
          </p:nvCxnSpPr>
          <p:spPr>
            <a:xfrm flipV="1">
              <a:off x="6556316" y="4796287"/>
              <a:ext cx="0" cy="501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4889F3EF-6C3F-464A-8D79-0E4B386DA6A3}"/>
              </a:ext>
            </a:extLst>
          </p:cNvPr>
          <p:cNvSpPr txBox="1"/>
          <p:nvPr/>
        </p:nvSpPr>
        <p:spPr>
          <a:xfrm>
            <a:off x="4929058" y="5563365"/>
            <a:ext cx="1993228" cy="2462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de-DE" sz="1600" b="1" dirty="0">
                <a:solidFill>
                  <a:srgbClr val="002060"/>
                </a:solidFill>
              </a:rPr>
              <a:t>512 (Feature-Kanäle)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BE50D15-C071-465E-8A8F-424B2C9A64C7}"/>
              </a:ext>
            </a:extLst>
          </p:cNvPr>
          <p:cNvSpPr txBox="1"/>
          <p:nvPr/>
        </p:nvSpPr>
        <p:spPr>
          <a:xfrm>
            <a:off x="6639124" y="3520222"/>
            <a:ext cx="1518009" cy="2462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de-DE" sz="1600" b="1" dirty="0">
                <a:solidFill>
                  <a:srgbClr val="002060"/>
                </a:solidFill>
              </a:rPr>
              <a:t>4096 Einheiten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0FCD36E-EC23-4249-A8C8-4E11B8912B36}"/>
              </a:ext>
            </a:extLst>
          </p:cNvPr>
          <p:cNvSpPr txBox="1"/>
          <p:nvPr/>
        </p:nvSpPr>
        <p:spPr>
          <a:xfrm>
            <a:off x="8302340" y="3520222"/>
            <a:ext cx="2506558" cy="2462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de-DE" sz="1600" b="1" dirty="0">
                <a:solidFill>
                  <a:srgbClr val="002060"/>
                </a:solidFill>
              </a:rPr>
              <a:t>1000 Einheiten (Kategorien)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0AC9183-0D85-4214-8ABC-BE4751E5BE11}"/>
              </a:ext>
            </a:extLst>
          </p:cNvPr>
          <p:cNvSpPr txBox="1"/>
          <p:nvPr/>
        </p:nvSpPr>
        <p:spPr>
          <a:xfrm>
            <a:off x="4441293" y="6175389"/>
            <a:ext cx="1686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 err="1">
                <a:solidFill>
                  <a:srgbClr val="002060"/>
                </a:solidFill>
              </a:rPr>
              <a:t>Einheit:Neuron</a:t>
            </a:r>
            <a:endParaRPr lang="de-DE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8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946920" y="6356350"/>
            <a:ext cx="406879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4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438951"/>
            <a:ext cx="6548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ECC7CE-9919-4B7C-898E-D98A628D336C}"/>
              </a:ext>
            </a:extLst>
          </p:cNvPr>
          <p:cNvSpPr txBox="1"/>
          <p:nvPr/>
        </p:nvSpPr>
        <p:spPr>
          <a:xfrm>
            <a:off x="1551223" y="6462779"/>
            <a:ext cx="278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rgbClr val="002060"/>
                </a:solidFill>
              </a:rPr>
              <a:t>Frank Rosenblatt, 1957</a:t>
            </a:r>
            <a:endParaRPr lang="LID4096" sz="1050" i="1" dirty="0">
              <a:solidFill>
                <a:srgbClr val="00206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A82B912-BE7E-4060-A22D-38F9FFC68349}"/>
              </a:ext>
            </a:extLst>
          </p:cNvPr>
          <p:cNvGrpSpPr/>
          <p:nvPr/>
        </p:nvGrpSpPr>
        <p:grpSpPr>
          <a:xfrm>
            <a:off x="982625" y="3932184"/>
            <a:ext cx="4848544" cy="2447814"/>
            <a:chOff x="982625" y="3932184"/>
            <a:chExt cx="4848544" cy="2447814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9853649-540E-4B45-A167-69900873A053}"/>
                </a:ext>
              </a:extLst>
            </p:cNvPr>
            <p:cNvSpPr txBox="1"/>
            <p:nvPr/>
          </p:nvSpPr>
          <p:spPr>
            <a:xfrm>
              <a:off x="982625" y="3932184"/>
              <a:ext cx="484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70C0"/>
                  </a:solidFill>
                </a:rPr>
                <a:t>Aktivierungsfunktion: </a:t>
              </a:r>
              <a:r>
                <a:rPr lang="de-DE" dirty="0">
                  <a:solidFill>
                    <a:srgbClr val="0070C0"/>
                  </a:solidFill>
                </a:rPr>
                <a:t>Potentiometer</a:t>
              </a:r>
              <a:endParaRPr lang="LID4096" dirty="0">
                <a:solidFill>
                  <a:srgbClr val="0070C0"/>
                </a:solidFill>
              </a:endParaRPr>
            </a:p>
          </p:txBody>
        </p:sp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4972" y="4384297"/>
              <a:ext cx="2658507" cy="1995701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5B8670B-28CC-4161-9C98-B5CEFD40FF4D}"/>
              </a:ext>
            </a:extLst>
          </p:cNvPr>
          <p:cNvGrpSpPr/>
          <p:nvPr/>
        </p:nvGrpSpPr>
        <p:grpSpPr>
          <a:xfrm>
            <a:off x="982625" y="1169652"/>
            <a:ext cx="4848544" cy="2367461"/>
            <a:chOff x="982625" y="1169652"/>
            <a:chExt cx="4848544" cy="2367461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972" y="1538984"/>
              <a:ext cx="2658507" cy="1998129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9853649-540E-4B45-A167-69900873A053}"/>
                </a:ext>
              </a:extLst>
            </p:cNvPr>
            <p:cNvSpPr txBox="1"/>
            <p:nvPr/>
          </p:nvSpPr>
          <p:spPr>
            <a:xfrm>
              <a:off x="982625" y="1169652"/>
              <a:ext cx="484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C00000"/>
                  </a:solidFill>
                </a:rPr>
                <a:t>Linienfunktion: </a:t>
              </a:r>
              <a:r>
                <a:rPr lang="de-DE" dirty="0">
                  <a:solidFill>
                    <a:srgbClr val="C00000"/>
                  </a:solidFill>
                </a:rPr>
                <a:t>Zufällige Verbindungen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1206E1D4-379C-4AB2-8CF9-370181D35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1041" y="2309888"/>
            <a:ext cx="6077471" cy="30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3EE657E-F533-4490-9771-BEABE9F11C4B}"/>
                  </a:ext>
                </a:extLst>
              </p:cNvPr>
              <p:cNvSpPr txBox="1"/>
              <p:nvPr/>
            </p:nvSpPr>
            <p:spPr>
              <a:xfrm>
                <a:off x="6096000" y="444973"/>
                <a:ext cx="4143519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0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0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DE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000" b="0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3EE657E-F533-4490-9771-BEABE9F1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4973"/>
                <a:ext cx="4143519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hteck 14">
            <a:extLst>
              <a:ext uri="{FF2B5EF4-FFF2-40B4-BE49-F238E27FC236}">
                <a16:creationId xmlns:a16="http://schemas.microsoft.com/office/drawing/2014/main" id="{75910D51-BBC1-4A02-9055-0ED61D8C2934}"/>
              </a:ext>
            </a:extLst>
          </p:cNvPr>
          <p:cNvSpPr/>
          <p:nvPr/>
        </p:nvSpPr>
        <p:spPr>
          <a:xfrm>
            <a:off x="5131041" y="2309888"/>
            <a:ext cx="4194114" cy="30091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0A23A84-10D6-4F37-A1B6-BC2494AC452F}"/>
              </a:ext>
            </a:extLst>
          </p:cNvPr>
          <p:cNvSpPr/>
          <p:nvPr/>
        </p:nvSpPr>
        <p:spPr>
          <a:xfrm>
            <a:off x="9325155" y="2309887"/>
            <a:ext cx="1621766" cy="30091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ACFEBEE-AFFE-4055-B8B1-9CD749E40E14}"/>
                  </a:ext>
                </a:extLst>
              </p:cNvPr>
              <p:cNvSpPr txBox="1"/>
              <p:nvPr/>
            </p:nvSpPr>
            <p:spPr>
              <a:xfrm>
                <a:off x="7613730" y="1320366"/>
                <a:ext cx="374007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de-DE" sz="2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(n)=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de-DE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DE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1           </m:t>
                            </m:r>
                            <m: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DE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n-GB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0</m:t>
                            </m:r>
                            <m:r>
                              <a:rPr lang="de-DE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ansonsten</m:t>
                            </m:r>
                          </m:e>
                        </m:eqArr>
                      </m:e>
                    </m:d>
                  </m:oMath>
                </a14:m>
                <a:endParaRPr lang="de-DE" sz="2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ACFEBEE-AFFE-4055-B8B1-9CD749E40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730" y="1320366"/>
                <a:ext cx="3740070" cy="7788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50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7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5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FC71FAE-D20B-404C-99E3-A953C319C293}"/>
              </a:ext>
            </a:extLst>
          </p:cNvPr>
          <p:cNvGrpSpPr/>
          <p:nvPr/>
        </p:nvGrpSpPr>
        <p:grpSpPr>
          <a:xfrm>
            <a:off x="1236635" y="1279755"/>
            <a:ext cx="3421629" cy="2802617"/>
            <a:chOff x="2833521" y="1092737"/>
            <a:chExt cx="6514277" cy="5335772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F5E6B38B-98C8-48AA-982D-4E5AA351E644}"/>
                </a:ext>
              </a:extLst>
            </p:cNvPr>
            <p:cNvGrpSpPr/>
            <p:nvPr/>
          </p:nvGrpSpPr>
          <p:grpSpPr>
            <a:xfrm>
              <a:off x="3850528" y="1662134"/>
              <a:ext cx="1217770" cy="498066"/>
              <a:chOff x="3850528" y="1662134"/>
              <a:chExt cx="1217770" cy="498066"/>
            </a:xfrm>
          </p:grpSpPr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35AB49A4-B873-4B90-A265-0D064B35B0E0}"/>
                  </a:ext>
                </a:extLst>
              </p:cNvPr>
              <p:cNvSpPr/>
              <p:nvPr/>
            </p:nvSpPr>
            <p:spPr>
              <a:xfrm>
                <a:off x="3959740" y="1726313"/>
                <a:ext cx="936896" cy="369329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F5FBE76-94E3-449A-81F2-6320C8904AC7}"/>
                  </a:ext>
                </a:extLst>
              </p:cNvPr>
              <p:cNvSpPr txBox="1"/>
              <p:nvPr/>
            </p:nvSpPr>
            <p:spPr>
              <a:xfrm>
                <a:off x="3850528" y="1662134"/>
                <a:ext cx="1217770" cy="49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b="1" dirty="0">
                    <a:solidFill>
                      <a:srgbClr val="FFFFFF"/>
                    </a:solidFill>
                  </a:rPr>
                  <a:t>schlank</a:t>
                </a:r>
                <a:endParaRPr lang="de-DE" sz="105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2ED7A5B9-9727-464A-8CD8-C9B4167AB405}"/>
                </a:ext>
              </a:extLst>
            </p:cNvPr>
            <p:cNvGrpSpPr/>
            <p:nvPr/>
          </p:nvGrpSpPr>
          <p:grpSpPr>
            <a:xfrm>
              <a:off x="7720624" y="4683828"/>
              <a:ext cx="1070840" cy="498067"/>
              <a:chOff x="7644424" y="4065761"/>
              <a:chExt cx="1070840" cy="4980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46A743FF-30FF-4CC2-BBA0-9B3AD9DD899D}"/>
                  </a:ext>
                </a:extLst>
              </p:cNvPr>
              <p:cNvSpPr/>
              <p:nvPr/>
            </p:nvSpPr>
            <p:spPr>
              <a:xfrm>
                <a:off x="7673704" y="4112963"/>
                <a:ext cx="936896" cy="36932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CCDF7691-1C44-4B2A-A67D-49089CA06E7A}"/>
                  </a:ext>
                </a:extLst>
              </p:cNvPr>
              <p:cNvSpPr txBox="1"/>
              <p:nvPr/>
            </p:nvSpPr>
            <p:spPr>
              <a:xfrm>
                <a:off x="7644424" y="4065761"/>
                <a:ext cx="1070840" cy="498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b="1" dirty="0">
                    <a:solidFill>
                      <a:srgbClr val="FFFFFF"/>
                    </a:solidFill>
                  </a:rPr>
                  <a:t>mollig</a:t>
                </a:r>
                <a:endParaRPr lang="de-DE" sz="12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E680772-E224-40D6-A8B0-7DCEDD001BCC}"/>
                </a:ext>
              </a:extLst>
            </p:cNvPr>
            <p:cNvGrpSpPr/>
            <p:nvPr/>
          </p:nvGrpSpPr>
          <p:grpSpPr>
            <a:xfrm>
              <a:off x="2833521" y="1301144"/>
              <a:ext cx="6124196" cy="5053231"/>
              <a:chOff x="2833538" y="1312357"/>
              <a:chExt cx="6124196" cy="5053231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AD81B56E-E8D9-4BBF-BFFA-C457EC11BB87}"/>
                  </a:ext>
                </a:extLst>
              </p:cNvPr>
              <p:cNvGrpSpPr/>
              <p:nvPr/>
            </p:nvGrpSpPr>
            <p:grpSpPr>
              <a:xfrm>
                <a:off x="2833538" y="1355203"/>
                <a:ext cx="6124195" cy="5010385"/>
                <a:chOff x="954832" y="-1385332"/>
                <a:chExt cx="6124195" cy="5010385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51556722-4934-4606-A71B-3C812E4651E9}"/>
                    </a:ext>
                  </a:extLst>
                </p:cNvPr>
                <p:cNvGrpSpPr/>
                <p:nvPr/>
              </p:nvGrpSpPr>
              <p:grpSpPr>
                <a:xfrm>
                  <a:off x="1113172" y="-1385332"/>
                  <a:ext cx="5965855" cy="5010385"/>
                  <a:chOff x="1113172" y="-1308332"/>
                  <a:chExt cx="5965855" cy="5010385"/>
                </a:xfrm>
              </p:grpSpPr>
              <p:grpSp>
                <p:nvGrpSpPr>
                  <p:cNvPr id="18" name="Gruppieren 17">
                    <a:extLst>
                      <a:ext uri="{FF2B5EF4-FFF2-40B4-BE49-F238E27FC236}">
                        <a16:creationId xmlns:a16="http://schemas.microsoft.com/office/drawing/2014/main" id="{93F20562-CBFE-44EF-A046-3F7C7B7CD954}"/>
                      </a:ext>
                    </a:extLst>
                  </p:cNvPr>
                  <p:cNvGrpSpPr/>
                  <p:nvPr/>
                </p:nvGrpSpPr>
                <p:grpSpPr>
                  <a:xfrm>
                    <a:off x="1113172" y="-1308332"/>
                    <a:ext cx="5965855" cy="4852353"/>
                    <a:chOff x="1113172" y="-1308332"/>
                    <a:chExt cx="5965855" cy="4852353"/>
                  </a:xfrm>
                </p:grpSpPr>
                <p:cxnSp>
                  <p:nvCxnSpPr>
                    <p:cNvPr id="30" name="Gerade Verbindung mit Pfeil 29">
                      <a:extLst>
                        <a:ext uri="{FF2B5EF4-FFF2-40B4-BE49-F238E27FC236}">
                          <a16:creationId xmlns:a16="http://schemas.microsoft.com/office/drawing/2014/main" id="{FF399A42-8D7A-4470-9E73-5864683945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434905" y="-1308332"/>
                      <a:ext cx="0" cy="4852353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Gerade Verbindung mit Pfeil 30">
                      <a:extLst>
                        <a:ext uri="{FF2B5EF4-FFF2-40B4-BE49-F238E27FC236}">
                          <a16:creationId xmlns:a16="http://schemas.microsoft.com/office/drawing/2014/main" id="{2C2E1ED3-AED6-442F-890F-287B28CA39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13172" y="3174689"/>
                      <a:ext cx="5965855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5485D84A-4896-415E-A408-81A0F43059C9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203" y="3174687"/>
                    <a:ext cx="2240364" cy="5273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 b="1" dirty="0">
                        <a:solidFill>
                          <a:srgbClr val="002060"/>
                        </a:solidFill>
                      </a:rPr>
                      <a:t>Körpergewicht</a:t>
                    </a:r>
                    <a:endParaRPr lang="LID4096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CCE469F8-4335-4973-8C91-2709BE0186B3}"/>
                    </a:ext>
                  </a:extLst>
                </p:cNvPr>
                <p:cNvSpPr txBox="1"/>
                <p:nvPr/>
              </p:nvSpPr>
              <p:spPr>
                <a:xfrm rot="16200000">
                  <a:off x="344513" y="744571"/>
                  <a:ext cx="1695100" cy="4744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sz="1200" b="1" dirty="0">
                      <a:solidFill>
                        <a:srgbClr val="002060"/>
                      </a:solidFill>
                    </a:rPr>
                    <a:t>Körpergröße</a:t>
                  </a:r>
                  <a:endParaRPr lang="LID4096" sz="1400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B1E6DDA-A9B4-4E58-8535-1F559B2A637D}"/>
                  </a:ext>
                </a:extLst>
              </p:cNvPr>
              <p:cNvSpPr txBox="1"/>
              <p:nvPr/>
            </p:nvSpPr>
            <p:spPr>
              <a:xfrm>
                <a:off x="8665634" y="5838224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x</a:t>
                </a:r>
                <a:endParaRPr lang="LID4096" b="1" i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6757E56-FA7F-417A-A30D-74A2BF8E9184}"/>
                  </a:ext>
                </a:extLst>
              </p:cNvPr>
              <p:cNvSpPr txBox="1"/>
              <p:nvPr/>
            </p:nvSpPr>
            <p:spPr>
              <a:xfrm>
                <a:off x="2991878" y="131235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y</a:t>
                </a:r>
                <a:endParaRPr lang="LID4096" b="1" i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AAF45F5F-9465-4E83-A834-51690F6ACC11}"/>
                </a:ext>
              </a:extLst>
            </p:cNvPr>
            <p:cNvSpPr>
              <a:spLocks/>
            </p:cNvSpPr>
            <p:nvPr/>
          </p:nvSpPr>
          <p:spPr>
            <a:xfrm>
              <a:off x="3959740" y="5360892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152C58F3-1AA4-4A2F-B690-C3B6FBD1B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638" y="1092737"/>
              <a:ext cx="3071578" cy="53357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429736E-BE39-42C8-8B0A-250B4ACB6AB4}"/>
                </a:ext>
              </a:extLst>
            </p:cNvPr>
            <p:cNvSpPr>
              <a:spLocks/>
            </p:cNvSpPr>
            <p:nvPr/>
          </p:nvSpPr>
          <p:spPr>
            <a:xfrm>
              <a:off x="6624431" y="232674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09E7CC30-A764-4698-B959-3D6F9757D300}"/>
                </a:ext>
              </a:extLst>
            </p:cNvPr>
            <p:cNvSpPr>
              <a:spLocks/>
            </p:cNvSpPr>
            <p:nvPr/>
          </p:nvSpPr>
          <p:spPr>
            <a:xfrm>
              <a:off x="4432780" y="350566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737358D-B51F-4958-95C7-9D103C28A305}"/>
                </a:ext>
              </a:extLst>
            </p:cNvPr>
            <p:cNvSpPr>
              <a:spLocks/>
            </p:cNvSpPr>
            <p:nvPr/>
          </p:nvSpPr>
          <p:spPr>
            <a:xfrm>
              <a:off x="4150812" y="386957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827EC549-C0E1-4481-97C8-55B4283990CB}"/>
                </a:ext>
              </a:extLst>
            </p:cNvPr>
            <p:cNvSpPr>
              <a:spLocks/>
            </p:cNvSpPr>
            <p:nvPr/>
          </p:nvSpPr>
          <p:spPr>
            <a:xfrm>
              <a:off x="5272350" y="2467112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9AD2D95-F6D6-48B9-B1FA-B2CE0D145695}"/>
                </a:ext>
              </a:extLst>
            </p:cNvPr>
            <p:cNvSpPr>
              <a:spLocks/>
            </p:cNvSpPr>
            <p:nvPr/>
          </p:nvSpPr>
          <p:spPr>
            <a:xfrm>
              <a:off x="4257490" y="310011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3761236-39AA-4468-823C-66C968F332E2}"/>
                </a:ext>
              </a:extLst>
            </p:cNvPr>
            <p:cNvSpPr>
              <a:spLocks/>
            </p:cNvSpPr>
            <p:nvPr/>
          </p:nvSpPr>
          <p:spPr>
            <a:xfrm>
              <a:off x="5165672" y="2915296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7E38280-0993-4002-B1FA-F0E3BF165B54}"/>
                </a:ext>
              </a:extLst>
            </p:cNvPr>
            <p:cNvSpPr>
              <a:spLocks/>
            </p:cNvSpPr>
            <p:nvPr/>
          </p:nvSpPr>
          <p:spPr>
            <a:xfrm>
              <a:off x="4789958" y="281419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C49D4BCB-A55D-406D-ACA9-D1E32E9FEE0C}"/>
                </a:ext>
              </a:extLst>
            </p:cNvPr>
            <p:cNvSpPr>
              <a:spLocks/>
            </p:cNvSpPr>
            <p:nvPr/>
          </p:nvSpPr>
          <p:spPr>
            <a:xfrm>
              <a:off x="4793643" y="391293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F2FE7DB1-87F4-46A0-98F1-4320FDF303A4}"/>
                </a:ext>
              </a:extLst>
            </p:cNvPr>
            <p:cNvSpPr>
              <a:spLocks/>
            </p:cNvSpPr>
            <p:nvPr/>
          </p:nvSpPr>
          <p:spPr>
            <a:xfrm>
              <a:off x="3864638" y="352486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B35FA08-3EA3-48DF-AF79-86F8900F5656}"/>
                </a:ext>
              </a:extLst>
            </p:cNvPr>
            <p:cNvSpPr>
              <a:spLocks/>
            </p:cNvSpPr>
            <p:nvPr/>
          </p:nvSpPr>
          <p:spPr>
            <a:xfrm>
              <a:off x="4870009" y="314941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2198535-03A4-4F4F-8916-435E1C7E1ABB}"/>
                </a:ext>
              </a:extLst>
            </p:cNvPr>
            <p:cNvSpPr>
              <a:spLocks/>
            </p:cNvSpPr>
            <p:nvPr/>
          </p:nvSpPr>
          <p:spPr>
            <a:xfrm>
              <a:off x="6203324" y="4231115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938B8948-0AB0-4139-83CD-6B8E27402893}"/>
                </a:ext>
              </a:extLst>
            </p:cNvPr>
            <p:cNvSpPr>
              <a:spLocks/>
            </p:cNvSpPr>
            <p:nvPr/>
          </p:nvSpPr>
          <p:spPr>
            <a:xfrm>
              <a:off x="5921356" y="459502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AB732557-FEB0-4C7F-90C8-B9A75A793269}"/>
                </a:ext>
              </a:extLst>
            </p:cNvPr>
            <p:cNvSpPr>
              <a:spLocks/>
            </p:cNvSpPr>
            <p:nvPr/>
          </p:nvSpPr>
          <p:spPr>
            <a:xfrm>
              <a:off x="7042894" y="3192560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C4A3E63F-6837-44B6-87E7-1443A968FA32}"/>
                </a:ext>
              </a:extLst>
            </p:cNvPr>
            <p:cNvSpPr>
              <a:spLocks/>
            </p:cNvSpPr>
            <p:nvPr/>
          </p:nvSpPr>
          <p:spPr>
            <a:xfrm>
              <a:off x="6028034" y="382556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5981F8A-6757-4A85-88CC-86E119B53EDA}"/>
                </a:ext>
              </a:extLst>
            </p:cNvPr>
            <p:cNvSpPr>
              <a:spLocks/>
            </p:cNvSpPr>
            <p:nvPr/>
          </p:nvSpPr>
          <p:spPr>
            <a:xfrm>
              <a:off x="6936216" y="3640744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FD40411-184C-44DC-A37F-385CF8842FDC}"/>
                </a:ext>
              </a:extLst>
            </p:cNvPr>
            <p:cNvSpPr>
              <a:spLocks/>
            </p:cNvSpPr>
            <p:nvPr/>
          </p:nvSpPr>
          <p:spPr>
            <a:xfrm>
              <a:off x="6560502" y="353964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0E240B7-51E9-43DA-B795-728898112FD5}"/>
                </a:ext>
              </a:extLst>
            </p:cNvPr>
            <p:cNvSpPr>
              <a:spLocks/>
            </p:cNvSpPr>
            <p:nvPr/>
          </p:nvSpPr>
          <p:spPr>
            <a:xfrm>
              <a:off x="6564187" y="463838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1F9E8AE6-1172-498E-B278-C50DB3CE77C6}"/>
                </a:ext>
              </a:extLst>
            </p:cNvPr>
            <p:cNvSpPr>
              <a:spLocks/>
            </p:cNvSpPr>
            <p:nvPr/>
          </p:nvSpPr>
          <p:spPr>
            <a:xfrm>
              <a:off x="5635182" y="425031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8D3D873-EFD9-4483-AB78-5D5988574BAF}"/>
                </a:ext>
              </a:extLst>
            </p:cNvPr>
            <p:cNvSpPr>
              <a:spLocks/>
            </p:cNvSpPr>
            <p:nvPr/>
          </p:nvSpPr>
          <p:spPr>
            <a:xfrm>
              <a:off x="6640553" y="387486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C1EFF0A0-8841-48B2-9742-7626760E83FB}"/>
                </a:ext>
              </a:extLst>
            </p:cNvPr>
            <p:cNvSpPr>
              <a:spLocks/>
            </p:cNvSpPr>
            <p:nvPr/>
          </p:nvSpPr>
          <p:spPr>
            <a:xfrm>
              <a:off x="6764263" y="352630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84E59EFA-2195-4DBB-9264-5A25C7E9A709}"/>
                </a:ext>
              </a:extLst>
            </p:cNvPr>
            <p:cNvSpPr>
              <a:spLocks/>
            </p:cNvSpPr>
            <p:nvPr/>
          </p:nvSpPr>
          <p:spPr>
            <a:xfrm>
              <a:off x="6482295" y="389020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A591949-5A4B-434F-B850-E3B00201C6D8}"/>
                </a:ext>
              </a:extLst>
            </p:cNvPr>
            <p:cNvSpPr>
              <a:spLocks/>
            </p:cNvSpPr>
            <p:nvPr/>
          </p:nvSpPr>
          <p:spPr>
            <a:xfrm>
              <a:off x="7603833" y="2487746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A9A0509-3A1B-4BA8-BB98-22991164C7C6}"/>
                </a:ext>
              </a:extLst>
            </p:cNvPr>
            <p:cNvSpPr>
              <a:spLocks/>
            </p:cNvSpPr>
            <p:nvPr/>
          </p:nvSpPr>
          <p:spPr>
            <a:xfrm>
              <a:off x="6588973" y="3120753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D329ADC-1373-45DB-8376-CBF12087BEC8}"/>
                </a:ext>
              </a:extLst>
            </p:cNvPr>
            <p:cNvSpPr>
              <a:spLocks/>
            </p:cNvSpPr>
            <p:nvPr/>
          </p:nvSpPr>
          <p:spPr>
            <a:xfrm>
              <a:off x="7497155" y="2935930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4BF9A43-BB3A-4E59-B60F-55F88030C6B0}"/>
                </a:ext>
              </a:extLst>
            </p:cNvPr>
            <p:cNvSpPr>
              <a:spLocks/>
            </p:cNvSpPr>
            <p:nvPr/>
          </p:nvSpPr>
          <p:spPr>
            <a:xfrm>
              <a:off x="7121441" y="283482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7249590F-89C9-4744-A18E-C4114BCD83B7}"/>
                </a:ext>
              </a:extLst>
            </p:cNvPr>
            <p:cNvSpPr>
              <a:spLocks/>
            </p:cNvSpPr>
            <p:nvPr/>
          </p:nvSpPr>
          <p:spPr>
            <a:xfrm>
              <a:off x="7125126" y="393356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799BA4D-6A6B-482B-9F76-9CB0D46CF900}"/>
                </a:ext>
              </a:extLst>
            </p:cNvPr>
            <p:cNvSpPr>
              <a:spLocks/>
            </p:cNvSpPr>
            <p:nvPr/>
          </p:nvSpPr>
          <p:spPr>
            <a:xfrm>
              <a:off x="6196121" y="3545503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C14136F5-FADD-4DD2-917E-DEB5EAF01515}"/>
                </a:ext>
              </a:extLst>
            </p:cNvPr>
            <p:cNvSpPr>
              <a:spLocks/>
            </p:cNvSpPr>
            <p:nvPr/>
          </p:nvSpPr>
          <p:spPr>
            <a:xfrm>
              <a:off x="7201492" y="317004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A4E11BB-7422-459C-B856-E209763D5986}"/>
                </a:ext>
              </a:extLst>
            </p:cNvPr>
            <p:cNvSpPr>
              <a:spLocks/>
            </p:cNvSpPr>
            <p:nvPr/>
          </p:nvSpPr>
          <p:spPr>
            <a:xfrm>
              <a:off x="5315504" y="5125863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BC212120-7C01-4645-B02F-F4F5001B6571}"/>
                </a:ext>
              </a:extLst>
            </p:cNvPr>
            <p:cNvSpPr>
              <a:spLocks/>
            </p:cNvSpPr>
            <p:nvPr/>
          </p:nvSpPr>
          <p:spPr>
            <a:xfrm>
              <a:off x="5033536" y="548976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989EA17-AE3C-46FC-B365-C6DC41D8670D}"/>
                </a:ext>
              </a:extLst>
            </p:cNvPr>
            <p:cNvSpPr>
              <a:spLocks/>
            </p:cNvSpPr>
            <p:nvPr/>
          </p:nvSpPr>
          <p:spPr>
            <a:xfrm>
              <a:off x="6155074" y="4087308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43BACA4-A031-4E0B-8897-ADF03200A2B4}"/>
                </a:ext>
              </a:extLst>
            </p:cNvPr>
            <p:cNvSpPr>
              <a:spLocks/>
            </p:cNvSpPr>
            <p:nvPr/>
          </p:nvSpPr>
          <p:spPr>
            <a:xfrm>
              <a:off x="5140214" y="4720315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CB8BBCD-7532-4BC9-AAB4-E44D2D6C10EA}"/>
                </a:ext>
              </a:extLst>
            </p:cNvPr>
            <p:cNvSpPr>
              <a:spLocks/>
            </p:cNvSpPr>
            <p:nvPr/>
          </p:nvSpPr>
          <p:spPr>
            <a:xfrm>
              <a:off x="6048396" y="4535492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7EBFC91E-FB5E-408D-8850-5196A3839B84}"/>
                </a:ext>
              </a:extLst>
            </p:cNvPr>
            <p:cNvSpPr>
              <a:spLocks/>
            </p:cNvSpPr>
            <p:nvPr/>
          </p:nvSpPr>
          <p:spPr>
            <a:xfrm>
              <a:off x="5672682" y="443438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A8C9E4A4-A8DC-441A-9911-93BBD2BAA95E}"/>
                </a:ext>
              </a:extLst>
            </p:cNvPr>
            <p:cNvSpPr>
              <a:spLocks/>
            </p:cNvSpPr>
            <p:nvPr/>
          </p:nvSpPr>
          <p:spPr>
            <a:xfrm>
              <a:off x="5676367" y="553312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844B893-3E8D-413B-8FB4-8EB322B9A9EC}"/>
                </a:ext>
              </a:extLst>
            </p:cNvPr>
            <p:cNvSpPr>
              <a:spLocks/>
            </p:cNvSpPr>
            <p:nvPr/>
          </p:nvSpPr>
          <p:spPr>
            <a:xfrm>
              <a:off x="4747362" y="5145065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22D7E359-E551-4177-A2A8-C0B8DE881FE8}"/>
                </a:ext>
              </a:extLst>
            </p:cNvPr>
            <p:cNvSpPr>
              <a:spLocks/>
            </p:cNvSpPr>
            <p:nvPr/>
          </p:nvSpPr>
          <p:spPr>
            <a:xfrm>
              <a:off x="5752733" y="476960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35C7757A-13B5-4054-80A9-799E4E6C5495}"/>
                </a:ext>
              </a:extLst>
            </p:cNvPr>
            <p:cNvSpPr>
              <a:spLocks/>
            </p:cNvSpPr>
            <p:nvPr/>
          </p:nvSpPr>
          <p:spPr>
            <a:xfrm>
              <a:off x="5010888" y="2807475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CF0ED5C8-8C55-4EEA-9119-7480176E43FE}"/>
                </a:ext>
              </a:extLst>
            </p:cNvPr>
            <p:cNvSpPr>
              <a:spLocks/>
            </p:cNvSpPr>
            <p:nvPr/>
          </p:nvSpPr>
          <p:spPr>
            <a:xfrm>
              <a:off x="4728920" y="317138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C084F0A-857B-43B8-BC30-858B0BAE5F8C}"/>
                </a:ext>
              </a:extLst>
            </p:cNvPr>
            <p:cNvSpPr>
              <a:spLocks/>
            </p:cNvSpPr>
            <p:nvPr/>
          </p:nvSpPr>
          <p:spPr>
            <a:xfrm>
              <a:off x="5850458" y="1768920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ABC2872A-70E3-46D3-9735-7882691EACEC}"/>
                </a:ext>
              </a:extLst>
            </p:cNvPr>
            <p:cNvSpPr>
              <a:spLocks/>
            </p:cNvSpPr>
            <p:nvPr/>
          </p:nvSpPr>
          <p:spPr>
            <a:xfrm>
              <a:off x="4835598" y="240192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0A1CA05E-8F33-4223-9B59-0CF6C6058153}"/>
                </a:ext>
              </a:extLst>
            </p:cNvPr>
            <p:cNvSpPr>
              <a:spLocks/>
            </p:cNvSpPr>
            <p:nvPr/>
          </p:nvSpPr>
          <p:spPr>
            <a:xfrm>
              <a:off x="5743780" y="2217104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0F363E5B-9EDE-4275-8664-1D98075DDFB4}"/>
                </a:ext>
              </a:extLst>
            </p:cNvPr>
            <p:cNvSpPr>
              <a:spLocks/>
            </p:cNvSpPr>
            <p:nvPr/>
          </p:nvSpPr>
          <p:spPr>
            <a:xfrm>
              <a:off x="5368066" y="211600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A8E4AE99-EEED-4D06-9C98-3BC3C13CDDE8}"/>
                </a:ext>
              </a:extLst>
            </p:cNvPr>
            <p:cNvSpPr>
              <a:spLocks/>
            </p:cNvSpPr>
            <p:nvPr/>
          </p:nvSpPr>
          <p:spPr>
            <a:xfrm>
              <a:off x="5371751" y="321474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EEC079C1-F753-45E5-858A-569B420C1C31}"/>
                </a:ext>
              </a:extLst>
            </p:cNvPr>
            <p:cNvSpPr>
              <a:spLocks/>
            </p:cNvSpPr>
            <p:nvPr/>
          </p:nvSpPr>
          <p:spPr>
            <a:xfrm>
              <a:off x="4442746" y="282667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F23FC9F5-5504-409B-B328-A090EECEAB5F}"/>
                </a:ext>
              </a:extLst>
            </p:cNvPr>
            <p:cNvSpPr>
              <a:spLocks/>
            </p:cNvSpPr>
            <p:nvPr/>
          </p:nvSpPr>
          <p:spPr>
            <a:xfrm>
              <a:off x="5448117" y="245122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B8DFE6-65C5-44D3-ACE0-73D78A87C973}"/>
                </a:ext>
              </a:extLst>
            </p:cNvPr>
            <p:cNvSpPr>
              <a:spLocks/>
            </p:cNvSpPr>
            <p:nvPr/>
          </p:nvSpPr>
          <p:spPr>
            <a:xfrm>
              <a:off x="4095985" y="415740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D1B041D2-A383-4B02-8F3F-633CFF8C889C}"/>
                </a:ext>
              </a:extLst>
            </p:cNvPr>
            <p:cNvSpPr>
              <a:spLocks/>
            </p:cNvSpPr>
            <p:nvPr/>
          </p:nvSpPr>
          <p:spPr>
            <a:xfrm>
              <a:off x="3814017" y="452131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05E65D48-FBC2-41F3-8388-4FB3146E6528}"/>
                </a:ext>
              </a:extLst>
            </p:cNvPr>
            <p:cNvSpPr>
              <a:spLocks/>
            </p:cNvSpPr>
            <p:nvPr/>
          </p:nvSpPr>
          <p:spPr>
            <a:xfrm>
              <a:off x="4935555" y="3118852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7B87B815-1115-4DB0-BACA-3A47174A4E09}"/>
                </a:ext>
              </a:extLst>
            </p:cNvPr>
            <p:cNvSpPr>
              <a:spLocks/>
            </p:cNvSpPr>
            <p:nvPr/>
          </p:nvSpPr>
          <p:spPr>
            <a:xfrm>
              <a:off x="3920695" y="375185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CBD55E88-1B2E-4262-933A-D5D20D30B7EB}"/>
                </a:ext>
              </a:extLst>
            </p:cNvPr>
            <p:cNvSpPr>
              <a:spLocks/>
            </p:cNvSpPr>
            <p:nvPr/>
          </p:nvSpPr>
          <p:spPr>
            <a:xfrm>
              <a:off x="4828877" y="3567036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4C29B99-029C-45F4-A3D7-04F72CCC7E1F}"/>
                </a:ext>
              </a:extLst>
            </p:cNvPr>
            <p:cNvSpPr>
              <a:spLocks/>
            </p:cNvSpPr>
            <p:nvPr/>
          </p:nvSpPr>
          <p:spPr>
            <a:xfrm>
              <a:off x="4453163" y="346593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B8FB572-7CE7-465E-BAC3-44FA7D512077}"/>
                </a:ext>
              </a:extLst>
            </p:cNvPr>
            <p:cNvSpPr>
              <a:spLocks/>
            </p:cNvSpPr>
            <p:nvPr/>
          </p:nvSpPr>
          <p:spPr>
            <a:xfrm>
              <a:off x="3527843" y="417660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D50F3A12-32B1-4809-8383-599C0DEC6E44}"/>
                </a:ext>
              </a:extLst>
            </p:cNvPr>
            <p:cNvSpPr>
              <a:spLocks/>
            </p:cNvSpPr>
            <p:nvPr/>
          </p:nvSpPr>
          <p:spPr>
            <a:xfrm>
              <a:off x="4533214" y="380115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5D62D64E-D9CC-40E3-ADB7-ACABE509257F}"/>
                </a:ext>
              </a:extLst>
            </p:cNvPr>
            <p:cNvSpPr>
              <a:spLocks/>
            </p:cNvSpPr>
            <p:nvPr/>
          </p:nvSpPr>
          <p:spPr>
            <a:xfrm>
              <a:off x="7545074" y="1768920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1C405520-38D7-4653-9C09-69B07D3121E9}"/>
                </a:ext>
              </a:extLst>
            </p:cNvPr>
            <p:cNvSpPr>
              <a:spLocks/>
            </p:cNvSpPr>
            <p:nvPr/>
          </p:nvSpPr>
          <p:spPr>
            <a:xfrm>
              <a:off x="5646055" y="276571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CA1758D9-53C2-4471-899A-D543EF1212D4}"/>
                </a:ext>
              </a:extLst>
            </p:cNvPr>
            <p:cNvSpPr>
              <a:spLocks/>
            </p:cNvSpPr>
            <p:nvPr/>
          </p:nvSpPr>
          <p:spPr>
            <a:xfrm>
              <a:off x="6740597" y="152535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234EDD32-EC91-44A5-B605-21C9653FE128}"/>
                </a:ext>
              </a:extLst>
            </p:cNvPr>
            <p:cNvSpPr txBox="1"/>
            <p:nvPr/>
          </p:nvSpPr>
          <p:spPr>
            <a:xfrm>
              <a:off x="6857856" y="1124190"/>
              <a:ext cx="2489942" cy="52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i="1" dirty="0">
                  <a:solidFill>
                    <a:srgbClr val="002060"/>
                  </a:solidFill>
                </a:rPr>
                <a:t>a </a:t>
              </a:r>
              <a:r>
                <a:rPr lang="de-DE" sz="1200" b="1" i="1" baseline="30000" dirty="0">
                  <a:solidFill>
                    <a:srgbClr val="002060"/>
                  </a:solidFill>
                </a:rPr>
                <a:t>.</a:t>
              </a:r>
              <a:r>
                <a:rPr lang="de-DE" sz="1200" b="1" i="1" dirty="0">
                  <a:solidFill>
                    <a:srgbClr val="002060"/>
                  </a:solidFill>
                </a:rPr>
                <a:t> x + b </a:t>
              </a:r>
              <a:r>
                <a:rPr lang="de-DE" sz="1200" b="1" i="1" baseline="30000" dirty="0">
                  <a:solidFill>
                    <a:srgbClr val="002060"/>
                  </a:solidFill>
                </a:rPr>
                <a:t>. </a:t>
              </a:r>
              <a:r>
                <a:rPr lang="de-DE" sz="1200" b="1" i="1" dirty="0">
                  <a:solidFill>
                    <a:srgbClr val="002060"/>
                  </a:solidFill>
                </a:rPr>
                <a:t>y + c = 0</a:t>
              </a:r>
              <a:endParaRPr lang="LID4096" sz="1200" b="1" i="1" dirty="0">
                <a:solidFill>
                  <a:srgbClr val="00206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85" name="Textfeld 84">
            <a:extLst>
              <a:ext uri="{FF2B5EF4-FFF2-40B4-BE49-F238E27FC236}">
                <a16:creationId xmlns:a16="http://schemas.microsoft.com/office/drawing/2014/main" id="{7C95DC73-5B34-41F9-9B4C-CD534110A61F}"/>
              </a:ext>
            </a:extLst>
          </p:cNvPr>
          <p:cNvSpPr txBox="1"/>
          <p:nvPr/>
        </p:nvSpPr>
        <p:spPr>
          <a:xfrm>
            <a:off x="6171510" y="2851880"/>
            <a:ext cx="51457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Jedes </a:t>
            </a:r>
            <a:r>
              <a:rPr lang="de-DE" b="1" dirty="0" err="1">
                <a:solidFill>
                  <a:srgbClr val="002060"/>
                </a:solidFill>
              </a:rPr>
              <a:t>Perzeptron</a:t>
            </a:r>
            <a:r>
              <a:rPr lang="de-DE" b="1" dirty="0">
                <a:solidFill>
                  <a:srgbClr val="002060"/>
                </a:solidFill>
              </a:rPr>
              <a:t> kann die Daten nur in zwei Teile unterscheiden. </a:t>
            </a:r>
            <a:r>
              <a:rPr lang="de-DE" b="1" dirty="0" err="1" smtClean="0">
                <a:solidFill>
                  <a:srgbClr val="002060"/>
                </a:solidFill>
              </a:rPr>
              <a:t>Perzeptron</a:t>
            </a:r>
            <a:r>
              <a:rPr lang="de-DE" b="1" dirty="0" smtClean="0">
                <a:solidFill>
                  <a:srgbClr val="002060"/>
                </a:solidFill>
              </a:rPr>
              <a:t> </a:t>
            </a:r>
            <a:r>
              <a:rPr lang="de-DE" b="1" dirty="0">
                <a:solidFill>
                  <a:srgbClr val="002060"/>
                </a:solidFill>
              </a:rPr>
              <a:t>mit Stufenfunktion kann nur das Dichotomie-Problem lösen.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Die Daten müssen die lineare Trennung erfüllen.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2355C5-9BBE-4017-BA7F-D237C865A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76" y="4498392"/>
            <a:ext cx="8211573" cy="2188835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AB9D477-001C-4ED7-B74B-52A94381C89C}"/>
              </a:ext>
            </a:extLst>
          </p:cNvPr>
          <p:cNvGrpSpPr/>
          <p:nvPr/>
        </p:nvGrpSpPr>
        <p:grpSpPr>
          <a:xfrm>
            <a:off x="7238573" y="667147"/>
            <a:ext cx="2491828" cy="2035205"/>
            <a:chOff x="7238573" y="394216"/>
            <a:chExt cx="2491828" cy="203520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902D43F-6D16-42FD-B891-A389BE23B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8573" y="558425"/>
              <a:ext cx="2491828" cy="1870996"/>
            </a:xfrm>
            <a:prstGeom prst="rect">
              <a:avLst/>
            </a:prstGeom>
          </p:spPr>
        </p:pic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527F742F-5E55-499A-9C6A-1094BE529269}"/>
                </a:ext>
              </a:extLst>
            </p:cNvPr>
            <p:cNvSpPr txBox="1"/>
            <p:nvPr/>
          </p:nvSpPr>
          <p:spPr>
            <a:xfrm>
              <a:off x="7875380" y="394216"/>
              <a:ext cx="17380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solidFill>
                    <a:srgbClr val="002060"/>
                  </a:solidFill>
                </a:rPr>
                <a:t>Stufenfunktion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06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6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5139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Klassifizierung 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FC71FAE-D20B-404C-99E3-A953C319C293}"/>
              </a:ext>
            </a:extLst>
          </p:cNvPr>
          <p:cNvGrpSpPr/>
          <p:nvPr/>
        </p:nvGrpSpPr>
        <p:grpSpPr>
          <a:xfrm>
            <a:off x="1236635" y="1279755"/>
            <a:ext cx="3421629" cy="2802617"/>
            <a:chOff x="2833521" y="1092737"/>
            <a:chExt cx="6514277" cy="5335772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F5E6B38B-98C8-48AA-982D-4E5AA351E644}"/>
                </a:ext>
              </a:extLst>
            </p:cNvPr>
            <p:cNvGrpSpPr/>
            <p:nvPr/>
          </p:nvGrpSpPr>
          <p:grpSpPr>
            <a:xfrm>
              <a:off x="3850528" y="1662134"/>
              <a:ext cx="1217770" cy="498066"/>
              <a:chOff x="3850528" y="1662134"/>
              <a:chExt cx="1217770" cy="498066"/>
            </a:xfrm>
          </p:grpSpPr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35AB49A4-B873-4B90-A265-0D064B35B0E0}"/>
                  </a:ext>
                </a:extLst>
              </p:cNvPr>
              <p:cNvSpPr/>
              <p:nvPr/>
            </p:nvSpPr>
            <p:spPr>
              <a:xfrm>
                <a:off x="3959740" y="1726313"/>
                <a:ext cx="936896" cy="369329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F5FBE76-94E3-449A-81F2-6320C8904AC7}"/>
                  </a:ext>
                </a:extLst>
              </p:cNvPr>
              <p:cNvSpPr txBox="1"/>
              <p:nvPr/>
            </p:nvSpPr>
            <p:spPr>
              <a:xfrm>
                <a:off x="3850528" y="1662134"/>
                <a:ext cx="1217770" cy="49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b="1" dirty="0">
                    <a:solidFill>
                      <a:srgbClr val="FFFFFF"/>
                    </a:solidFill>
                  </a:rPr>
                  <a:t>schlank</a:t>
                </a:r>
                <a:endParaRPr lang="de-DE" sz="105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2ED7A5B9-9727-464A-8CD8-C9B4167AB405}"/>
                </a:ext>
              </a:extLst>
            </p:cNvPr>
            <p:cNvGrpSpPr/>
            <p:nvPr/>
          </p:nvGrpSpPr>
          <p:grpSpPr>
            <a:xfrm>
              <a:off x="7720624" y="4683828"/>
              <a:ext cx="1070840" cy="498067"/>
              <a:chOff x="7644424" y="4065761"/>
              <a:chExt cx="1070840" cy="4980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46A743FF-30FF-4CC2-BBA0-9B3AD9DD899D}"/>
                  </a:ext>
                </a:extLst>
              </p:cNvPr>
              <p:cNvSpPr/>
              <p:nvPr/>
            </p:nvSpPr>
            <p:spPr>
              <a:xfrm>
                <a:off x="7673704" y="4112963"/>
                <a:ext cx="936896" cy="36932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CCDF7691-1C44-4B2A-A67D-49089CA06E7A}"/>
                  </a:ext>
                </a:extLst>
              </p:cNvPr>
              <p:cNvSpPr txBox="1"/>
              <p:nvPr/>
            </p:nvSpPr>
            <p:spPr>
              <a:xfrm>
                <a:off x="7644424" y="4065761"/>
                <a:ext cx="1070840" cy="498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b="1" dirty="0">
                    <a:solidFill>
                      <a:srgbClr val="FFFFFF"/>
                    </a:solidFill>
                  </a:rPr>
                  <a:t>mollig</a:t>
                </a:r>
                <a:endParaRPr lang="de-DE" sz="12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E680772-E224-40D6-A8B0-7DCEDD001BCC}"/>
                </a:ext>
              </a:extLst>
            </p:cNvPr>
            <p:cNvGrpSpPr/>
            <p:nvPr/>
          </p:nvGrpSpPr>
          <p:grpSpPr>
            <a:xfrm>
              <a:off x="2833521" y="1301144"/>
              <a:ext cx="6124196" cy="5053231"/>
              <a:chOff x="2833538" y="1312357"/>
              <a:chExt cx="6124196" cy="5053231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AD81B56E-E8D9-4BBF-BFFA-C457EC11BB87}"/>
                  </a:ext>
                </a:extLst>
              </p:cNvPr>
              <p:cNvGrpSpPr/>
              <p:nvPr/>
            </p:nvGrpSpPr>
            <p:grpSpPr>
              <a:xfrm>
                <a:off x="2833538" y="1355203"/>
                <a:ext cx="6124195" cy="5010385"/>
                <a:chOff x="954832" y="-1385332"/>
                <a:chExt cx="6124195" cy="5010385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51556722-4934-4606-A71B-3C812E4651E9}"/>
                    </a:ext>
                  </a:extLst>
                </p:cNvPr>
                <p:cNvGrpSpPr/>
                <p:nvPr/>
              </p:nvGrpSpPr>
              <p:grpSpPr>
                <a:xfrm>
                  <a:off x="1113172" y="-1385332"/>
                  <a:ext cx="5965855" cy="5010385"/>
                  <a:chOff x="1113172" y="-1308332"/>
                  <a:chExt cx="5965855" cy="5010385"/>
                </a:xfrm>
              </p:grpSpPr>
              <p:grpSp>
                <p:nvGrpSpPr>
                  <p:cNvPr id="18" name="Gruppieren 17">
                    <a:extLst>
                      <a:ext uri="{FF2B5EF4-FFF2-40B4-BE49-F238E27FC236}">
                        <a16:creationId xmlns:a16="http://schemas.microsoft.com/office/drawing/2014/main" id="{93F20562-CBFE-44EF-A046-3F7C7B7CD954}"/>
                      </a:ext>
                    </a:extLst>
                  </p:cNvPr>
                  <p:cNvGrpSpPr/>
                  <p:nvPr/>
                </p:nvGrpSpPr>
                <p:grpSpPr>
                  <a:xfrm>
                    <a:off x="1113172" y="-1308332"/>
                    <a:ext cx="5965855" cy="4852353"/>
                    <a:chOff x="1113172" y="-1308332"/>
                    <a:chExt cx="5965855" cy="4852353"/>
                  </a:xfrm>
                </p:grpSpPr>
                <p:cxnSp>
                  <p:nvCxnSpPr>
                    <p:cNvPr id="30" name="Gerade Verbindung mit Pfeil 29">
                      <a:extLst>
                        <a:ext uri="{FF2B5EF4-FFF2-40B4-BE49-F238E27FC236}">
                          <a16:creationId xmlns:a16="http://schemas.microsoft.com/office/drawing/2014/main" id="{FF399A42-8D7A-4470-9E73-5864683945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434905" y="-1308332"/>
                      <a:ext cx="0" cy="4852353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Gerade Verbindung mit Pfeil 30">
                      <a:extLst>
                        <a:ext uri="{FF2B5EF4-FFF2-40B4-BE49-F238E27FC236}">
                          <a16:creationId xmlns:a16="http://schemas.microsoft.com/office/drawing/2014/main" id="{2C2E1ED3-AED6-442F-890F-287B28CA39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13172" y="3174689"/>
                      <a:ext cx="5965855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5485D84A-4896-415E-A408-81A0F43059C9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203" y="3174687"/>
                    <a:ext cx="2240364" cy="5273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 b="1" dirty="0">
                        <a:solidFill>
                          <a:srgbClr val="002060"/>
                        </a:solidFill>
                      </a:rPr>
                      <a:t>Körpergewicht</a:t>
                    </a:r>
                    <a:endParaRPr lang="LID4096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CCE469F8-4335-4973-8C91-2709BE0186B3}"/>
                    </a:ext>
                  </a:extLst>
                </p:cNvPr>
                <p:cNvSpPr txBox="1"/>
                <p:nvPr/>
              </p:nvSpPr>
              <p:spPr>
                <a:xfrm rot="16200000">
                  <a:off x="344513" y="744571"/>
                  <a:ext cx="1695100" cy="4744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sz="1200" b="1" dirty="0">
                      <a:solidFill>
                        <a:srgbClr val="002060"/>
                      </a:solidFill>
                    </a:rPr>
                    <a:t>Körpergröße</a:t>
                  </a:r>
                  <a:endParaRPr lang="LID4096" sz="1400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B1E6DDA-A9B4-4E58-8535-1F559B2A637D}"/>
                  </a:ext>
                </a:extLst>
              </p:cNvPr>
              <p:cNvSpPr txBox="1"/>
              <p:nvPr/>
            </p:nvSpPr>
            <p:spPr>
              <a:xfrm>
                <a:off x="8665634" y="5838224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x</a:t>
                </a:r>
                <a:endParaRPr lang="LID4096" b="1" i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6757E56-FA7F-417A-A30D-74A2BF8E9184}"/>
                  </a:ext>
                </a:extLst>
              </p:cNvPr>
              <p:cNvSpPr txBox="1"/>
              <p:nvPr/>
            </p:nvSpPr>
            <p:spPr>
              <a:xfrm>
                <a:off x="2909764" y="131235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y</a:t>
                </a:r>
                <a:endParaRPr lang="LID4096" b="1" i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AAF45F5F-9465-4E83-A834-51690F6ACC11}"/>
                </a:ext>
              </a:extLst>
            </p:cNvPr>
            <p:cNvSpPr>
              <a:spLocks/>
            </p:cNvSpPr>
            <p:nvPr/>
          </p:nvSpPr>
          <p:spPr>
            <a:xfrm>
              <a:off x="3959740" y="5360892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152C58F3-1AA4-4A2F-B690-C3B6FBD1B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638" y="1092737"/>
              <a:ext cx="3071578" cy="53357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429736E-BE39-42C8-8B0A-250B4ACB6AB4}"/>
                </a:ext>
              </a:extLst>
            </p:cNvPr>
            <p:cNvSpPr>
              <a:spLocks/>
            </p:cNvSpPr>
            <p:nvPr/>
          </p:nvSpPr>
          <p:spPr>
            <a:xfrm>
              <a:off x="6624431" y="232674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09E7CC30-A764-4698-B959-3D6F9757D300}"/>
                </a:ext>
              </a:extLst>
            </p:cNvPr>
            <p:cNvSpPr>
              <a:spLocks/>
            </p:cNvSpPr>
            <p:nvPr/>
          </p:nvSpPr>
          <p:spPr>
            <a:xfrm>
              <a:off x="4432780" y="350566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737358D-B51F-4958-95C7-9D103C28A305}"/>
                </a:ext>
              </a:extLst>
            </p:cNvPr>
            <p:cNvSpPr>
              <a:spLocks/>
            </p:cNvSpPr>
            <p:nvPr/>
          </p:nvSpPr>
          <p:spPr>
            <a:xfrm>
              <a:off x="4150812" y="386957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827EC549-C0E1-4481-97C8-55B4283990CB}"/>
                </a:ext>
              </a:extLst>
            </p:cNvPr>
            <p:cNvSpPr>
              <a:spLocks/>
            </p:cNvSpPr>
            <p:nvPr/>
          </p:nvSpPr>
          <p:spPr>
            <a:xfrm>
              <a:off x="5272350" y="2467112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9AD2D95-F6D6-48B9-B1FA-B2CE0D145695}"/>
                </a:ext>
              </a:extLst>
            </p:cNvPr>
            <p:cNvSpPr>
              <a:spLocks/>
            </p:cNvSpPr>
            <p:nvPr/>
          </p:nvSpPr>
          <p:spPr>
            <a:xfrm>
              <a:off x="4257490" y="310011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3761236-39AA-4468-823C-66C968F332E2}"/>
                </a:ext>
              </a:extLst>
            </p:cNvPr>
            <p:cNvSpPr>
              <a:spLocks/>
            </p:cNvSpPr>
            <p:nvPr/>
          </p:nvSpPr>
          <p:spPr>
            <a:xfrm>
              <a:off x="5165672" y="2915296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7E38280-0993-4002-B1FA-F0E3BF165B54}"/>
                </a:ext>
              </a:extLst>
            </p:cNvPr>
            <p:cNvSpPr>
              <a:spLocks/>
            </p:cNvSpPr>
            <p:nvPr/>
          </p:nvSpPr>
          <p:spPr>
            <a:xfrm>
              <a:off x="4789958" y="281419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C49D4BCB-A55D-406D-ACA9-D1E32E9FEE0C}"/>
                </a:ext>
              </a:extLst>
            </p:cNvPr>
            <p:cNvSpPr>
              <a:spLocks/>
            </p:cNvSpPr>
            <p:nvPr/>
          </p:nvSpPr>
          <p:spPr>
            <a:xfrm>
              <a:off x="4793643" y="391293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F2FE7DB1-87F4-46A0-98F1-4320FDF303A4}"/>
                </a:ext>
              </a:extLst>
            </p:cNvPr>
            <p:cNvSpPr>
              <a:spLocks/>
            </p:cNvSpPr>
            <p:nvPr/>
          </p:nvSpPr>
          <p:spPr>
            <a:xfrm>
              <a:off x="3864638" y="352486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B35FA08-3EA3-48DF-AF79-86F8900F5656}"/>
                </a:ext>
              </a:extLst>
            </p:cNvPr>
            <p:cNvSpPr>
              <a:spLocks/>
            </p:cNvSpPr>
            <p:nvPr/>
          </p:nvSpPr>
          <p:spPr>
            <a:xfrm>
              <a:off x="4870009" y="314941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2198535-03A4-4F4F-8916-435E1C7E1ABB}"/>
                </a:ext>
              </a:extLst>
            </p:cNvPr>
            <p:cNvSpPr>
              <a:spLocks/>
            </p:cNvSpPr>
            <p:nvPr/>
          </p:nvSpPr>
          <p:spPr>
            <a:xfrm>
              <a:off x="6203324" y="4231115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938B8948-0AB0-4139-83CD-6B8E27402893}"/>
                </a:ext>
              </a:extLst>
            </p:cNvPr>
            <p:cNvSpPr>
              <a:spLocks/>
            </p:cNvSpPr>
            <p:nvPr/>
          </p:nvSpPr>
          <p:spPr>
            <a:xfrm>
              <a:off x="5921356" y="459502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AB732557-FEB0-4C7F-90C8-B9A75A793269}"/>
                </a:ext>
              </a:extLst>
            </p:cNvPr>
            <p:cNvSpPr>
              <a:spLocks/>
            </p:cNvSpPr>
            <p:nvPr/>
          </p:nvSpPr>
          <p:spPr>
            <a:xfrm>
              <a:off x="7042894" y="3192560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C4A3E63F-6837-44B6-87E7-1443A968FA32}"/>
                </a:ext>
              </a:extLst>
            </p:cNvPr>
            <p:cNvSpPr>
              <a:spLocks/>
            </p:cNvSpPr>
            <p:nvPr/>
          </p:nvSpPr>
          <p:spPr>
            <a:xfrm>
              <a:off x="6028034" y="382556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5981F8A-6757-4A85-88CC-86E119B53EDA}"/>
                </a:ext>
              </a:extLst>
            </p:cNvPr>
            <p:cNvSpPr>
              <a:spLocks/>
            </p:cNvSpPr>
            <p:nvPr/>
          </p:nvSpPr>
          <p:spPr>
            <a:xfrm>
              <a:off x="6936216" y="3640744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FD40411-184C-44DC-A37F-385CF8842FDC}"/>
                </a:ext>
              </a:extLst>
            </p:cNvPr>
            <p:cNvSpPr>
              <a:spLocks/>
            </p:cNvSpPr>
            <p:nvPr/>
          </p:nvSpPr>
          <p:spPr>
            <a:xfrm>
              <a:off x="6560502" y="353964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0E240B7-51E9-43DA-B795-728898112FD5}"/>
                </a:ext>
              </a:extLst>
            </p:cNvPr>
            <p:cNvSpPr>
              <a:spLocks/>
            </p:cNvSpPr>
            <p:nvPr/>
          </p:nvSpPr>
          <p:spPr>
            <a:xfrm>
              <a:off x="6564187" y="463838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1F9E8AE6-1172-498E-B278-C50DB3CE77C6}"/>
                </a:ext>
              </a:extLst>
            </p:cNvPr>
            <p:cNvSpPr>
              <a:spLocks/>
            </p:cNvSpPr>
            <p:nvPr/>
          </p:nvSpPr>
          <p:spPr>
            <a:xfrm>
              <a:off x="5635182" y="425031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8D3D873-EFD9-4483-AB78-5D5988574BAF}"/>
                </a:ext>
              </a:extLst>
            </p:cNvPr>
            <p:cNvSpPr>
              <a:spLocks/>
            </p:cNvSpPr>
            <p:nvPr/>
          </p:nvSpPr>
          <p:spPr>
            <a:xfrm>
              <a:off x="6640553" y="387486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C1EFF0A0-8841-48B2-9742-7626760E83FB}"/>
                </a:ext>
              </a:extLst>
            </p:cNvPr>
            <p:cNvSpPr>
              <a:spLocks/>
            </p:cNvSpPr>
            <p:nvPr/>
          </p:nvSpPr>
          <p:spPr>
            <a:xfrm>
              <a:off x="6764263" y="352630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84E59EFA-2195-4DBB-9264-5A25C7E9A709}"/>
                </a:ext>
              </a:extLst>
            </p:cNvPr>
            <p:cNvSpPr>
              <a:spLocks/>
            </p:cNvSpPr>
            <p:nvPr/>
          </p:nvSpPr>
          <p:spPr>
            <a:xfrm>
              <a:off x="6482295" y="389020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A591949-5A4B-434F-B850-E3B00201C6D8}"/>
                </a:ext>
              </a:extLst>
            </p:cNvPr>
            <p:cNvSpPr>
              <a:spLocks/>
            </p:cNvSpPr>
            <p:nvPr/>
          </p:nvSpPr>
          <p:spPr>
            <a:xfrm>
              <a:off x="7603833" y="2487746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A9A0509-3A1B-4BA8-BB98-22991164C7C6}"/>
                </a:ext>
              </a:extLst>
            </p:cNvPr>
            <p:cNvSpPr>
              <a:spLocks/>
            </p:cNvSpPr>
            <p:nvPr/>
          </p:nvSpPr>
          <p:spPr>
            <a:xfrm>
              <a:off x="6588973" y="3120753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D329ADC-1373-45DB-8376-CBF12087BEC8}"/>
                </a:ext>
              </a:extLst>
            </p:cNvPr>
            <p:cNvSpPr>
              <a:spLocks/>
            </p:cNvSpPr>
            <p:nvPr/>
          </p:nvSpPr>
          <p:spPr>
            <a:xfrm>
              <a:off x="7497155" y="2935930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4BF9A43-BB3A-4E59-B60F-55F88030C6B0}"/>
                </a:ext>
              </a:extLst>
            </p:cNvPr>
            <p:cNvSpPr>
              <a:spLocks/>
            </p:cNvSpPr>
            <p:nvPr/>
          </p:nvSpPr>
          <p:spPr>
            <a:xfrm>
              <a:off x="7121441" y="283482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7249590F-89C9-4744-A18E-C4114BCD83B7}"/>
                </a:ext>
              </a:extLst>
            </p:cNvPr>
            <p:cNvSpPr>
              <a:spLocks/>
            </p:cNvSpPr>
            <p:nvPr/>
          </p:nvSpPr>
          <p:spPr>
            <a:xfrm>
              <a:off x="7125126" y="393356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799BA4D-6A6B-482B-9F76-9CB0D46CF900}"/>
                </a:ext>
              </a:extLst>
            </p:cNvPr>
            <p:cNvSpPr>
              <a:spLocks/>
            </p:cNvSpPr>
            <p:nvPr/>
          </p:nvSpPr>
          <p:spPr>
            <a:xfrm>
              <a:off x="6196121" y="3545503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C14136F5-FADD-4DD2-917E-DEB5EAF01515}"/>
                </a:ext>
              </a:extLst>
            </p:cNvPr>
            <p:cNvSpPr>
              <a:spLocks/>
            </p:cNvSpPr>
            <p:nvPr/>
          </p:nvSpPr>
          <p:spPr>
            <a:xfrm>
              <a:off x="7201492" y="3170047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A4E11BB-7422-459C-B856-E209763D5986}"/>
                </a:ext>
              </a:extLst>
            </p:cNvPr>
            <p:cNvSpPr>
              <a:spLocks/>
            </p:cNvSpPr>
            <p:nvPr/>
          </p:nvSpPr>
          <p:spPr>
            <a:xfrm>
              <a:off x="5315504" y="5125863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BC212120-7C01-4645-B02F-F4F5001B6571}"/>
                </a:ext>
              </a:extLst>
            </p:cNvPr>
            <p:cNvSpPr>
              <a:spLocks/>
            </p:cNvSpPr>
            <p:nvPr/>
          </p:nvSpPr>
          <p:spPr>
            <a:xfrm>
              <a:off x="5033536" y="548976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989EA17-AE3C-46FC-B365-C6DC41D8670D}"/>
                </a:ext>
              </a:extLst>
            </p:cNvPr>
            <p:cNvSpPr>
              <a:spLocks/>
            </p:cNvSpPr>
            <p:nvPr/>
          </p:nvSpPr>
          <p:spPr>
            <a:xfrm>
              <a:off x="6155074" y="4087308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43BACA4-A031-4E0B-8897-ADF03200A2B4}"/>
                </a:ext>
              </a:extLst>
            </p:cNvPr>
            <p:cNvSpPr>
              <a:spLocks/>
            </p:cNvSpPr>
            <p:nvPr/>
          </p:nvSpPr>
          <p:spPr>
            <a:xfrm>
              <a:off x="5140214" y="4720315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CB8BBCD-7532-4BC9-AAB4-E44D2D6C10EA}"/>
                </a:ext>
              </a:extLst>
            </p:cNvPr>
            <p:cNvSpPr>
              <a:spLocks/>
            </p:cNvSpPr>
            <p:nvPr/>
          </p:nvSpPr>
          <p:spPr>
            <a:xfrm>
              <a:off x="6048396" y="4535492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7EBFC91E-FB5E-408D-8850-5196A3839B84}"/>
                </a:ext>
              </a:extLst>
            </p:cNvPr>
            <p:cNvSpPr>
              <a:spLocks/>
            </p:cNvSpPr>
            <p:nvPr/>
          </p:nvSpPr>
          <p:spPr>
            <a:xfrm>
              <a:off x="5672682" y="443438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A8C9E4A4-A8DC-441A-9911-93BBD2BAA95E}"/>
                </a:ext>
              </a:extLst>
            </p:cNvPr>
            <p:cNvSpPr>
              <a:spLocks/>
            </p:cNvSpPr>
            <p:nvPr/>
          </p:nvSpPr>
          <p:spPr>
            <a:xfrm>
              <a:off x="5676367" y="553312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844B893-3E8D-413B-8FB4-8EB322B9A9EC}"/>
                </a:ext>
              </a:extLst>
            </p:cNvPr>
            <p:cNvSpPr>
              <a:spLocks/>
            </p:cNvSpPr>
            <p:nvPr/>
          </p:nvSpPr>
          <p:spPr>
            <a:xfrm>
              <a:off x="4747362" y="5145065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22D7E359-E551-4177-A2A8-C0B8DE881FE8}"/>
                </a:ext>
              </a:extLst>
            </p:cNvPr>
            <p:cNvSpPr>
              <a:spLocks/>
            </p:cNvSpPr>
            <p:nvPr/>
          </p:nvSpPr>
          <p:spPr>
            <a:xfrm>
              <a:off x="5752733" y="4769609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35C7757A-13B5-4054-80A9-799E4E6C5495}"/>
                </a:ext>
              </a:extLst>
            </p:cNvPr>
            <p:cNvSpPr>
              <a:spLocks/>
            </p:cNvSpPr>
            <p:nvPr/>
          </p:nvSpPr>
          <p:spPr>
            <a:xfrm>
              <a:off x="5010888" y="2807475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CF0ED5C8-8C55-4EEA-9119-7480176E43FE}"/>
                </a:ext>
              </a:extLst>
            </p:cNvPr>
            <p:cNvSpPr>
              <a:spLocks/>
            </p:cNvSpPr>
            <p:nvPr/>
          </p:nvSpPr>
          <p:spPr>
            <a:xfrm>
              <a:off x="4728920" y="317138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C084F0A-857B-43B8-BC30-858B0BAE5F8C}"/>
                </a:ext>
              </a:extLst>
            </p:cNvPr>
            <p:cNvSpPr>
              <a:spLocks/>
            </p:cNvSpPr>
            <p:nvPr/>
          </p:nvSpPr>
          <p:spPr>
            <a:xfrm>
              <a:off x="5850458" y="1768920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ABC2872A-70E3-46D3-9735-7882691EACEC}"/>
                </a:ext>
              </a:extLst>
            </p:cNvPr>
            <p:cNvSpPr>
              <a:spLocks/>
            </p:cNvSpPr>
            <p:nvPr/>
          </p:nvSpPr>
          <p:spPr>
            <a:xfrm>
              <a:off x="4835598" y="240192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0A1CA05E-8F33-4223-9B59-0CF6C6058153}"/>
                </a:ext>
              </a:extLst>
            </p:cNvPr>
            <p:cNvSpPr>
              <a:spLocks/>
            </p:cNvSpPr>
            <p:nvPr/>
          </p:nvSpPr>
          <p:spPr>
            <a:xfrm>
              <a:off x="5743780" y="2217104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0F363E5B-9EDE-4275-8664-1D98075DDFB4}"/>
                </a:ext>
              </a:extLst>
            </p:cNvPr>
            <p:cNvSpPr>
              <a:spLocks/>
            </p:cNvSpPr>
            <p:nvPr/>
          </p:nvSpPr>
          <p:spPr>
            <a:xfrm>
              <a:off x="5368066" y="211600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A8E4AE99-EEED-4D06-9C98-3BC3C13CDDE8}"/>
                </a:ext>
              </a:extLst>
            </p:cNvPr>
            <p:cNvSpPr>
              <a:spLocks/>
            </p:cNvSpPr>
            <p:nvPr/>
          </p:nvSpPr>
          <p:spPr>
            <a:xfrm>
              <a:off x="5371751" y="321474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EEC079C1-F753-45E5-858A-569B420C1C31}"/>
                </a:ext>
              </a:extLst>
            </p:cNvPr>
            <p:cNvSpPr>
              <a:spLocks/>
            </p:cNvSpPr>
            <p:nvPr/>
          </p:nvSpPr>
          <p:spPr>
            <a:xfrm>
              <a:off x="4442746" y="282667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F23FC9F5-5504-409B-B328-A090EECEAB5F}"/>
                </a:ext>
              </a:extLst>
            </p:cNvPr>
            <p:cNvSpPr>
              <a:spLocks/>
            </p:cNvSpPr>
            <p:nvPr/>
          </p:nvSpPr>
          <p:spPr>
            <a:xfrm>
              <a:off x="5448117" y="2451221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B8DFE6-65C5-44D3-ACE0-73D78A87C973}"/>
                </a:ext>
              </a:extLst>
            </p:cNvPr>
            <p:cNvSpPr>
              <a:spLocks/>
            </p:cNvSpPr>
            <p:nvPr/>
          </p:nvSpPr>
          <p:spPr>
            <a:xfrm>
              <a:off x="4095985" y="4157407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D1B041D2-A383-4B02-8F3F-633CFF8C889C}"/>
                </a:ext>
              </a:extLst>
            </p:cNvPr>
            <p:cNvSpPr>
              <a:spLocks/>
            </p:cNvSpPr>
            <p:nvPr/>
          </p:nvSpPr>
          <p:spPr>
            <a:xfrm>
              <a:off x="3814017" y="452131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05E65D48-FBC2-41F3-8388-4FB3146E6528}"/>
                </a:ext>
              </a:extLst>
            </p:cNvPr>
            <p:cNvSpPr>
              <a:spLocks/>
            </p:cNvSpPr>
            <p:nvPr/>
          </p:nvSpPr>
          <p:spPr>
            <a:xfrm>
              <a:off x="4935555" y="3118852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7B87B815-1115-4DB0-BACA-3A47174A4E09}"/>
                </a:ext>
              </a:extLst>
            </p:cNvPr>
            <p:cNvSpPr>
              <a:spLocks/>
            </p:cNvSpPr>
            <p:nvPr/>
          </p:nvSpPr>
          <p:spPr>
            <a:xfrm>
              <a:off x="3920695" y="375185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CBD55E88-1B2E-4262-933A-D5D20D30B7EB}"/>
                </a:ext>
              </a:extLst>
            </p:cNvPr>
            <p:cNvSpPr>
              <a:spLocks/>
            </p:cNvSpPr>
            <p:nvPr/>
          </p:nvSpPr>
          <p:spPr>
            <a:xfrm>
              <a:off x="4828877" y="3567036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4C29B99-029C-45F4-A3D7-04F72CCC7E1F}"/>
                </a:ext>
              </a:extLst>
            </p:cNvPr>
            <p:cNvSpPr>
              <a:spLocks/>
            </p:cNvSpPr>
            <p:nvPr/>
          </p:nvSpPr>
          <p:spPr>
            <a:xfrm>
              <a:off x="4453163" y="346593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B8FB572-7CE7-465E-BAC3-44FA7D512077}"/>
                </a:ext>
              </a:extLst>
            </p:cNvPr>
            <p:cNvSpPr>
              <a:spLocks/>
            </p:cNvSpPr>
            <p:nvPr/>
          </p:nvSpPr>
          <p:spPr>
            <a:xfrm>
              <a:off x="3527843" y="4176609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D50F3A12-32B1-4809-8383-599C0DEC6E44}"/>
                </a:ext>
              </a:extLst>
            </p:cNvPr>
            <p:cNvSpPr>
              <a:spLocks/>
            </p:cNvSpPr>
            <p:nvPr/>
          </p:nvSpPr>
          <p:spPr>
            <a:xfrm>
              <a:off x="4533214" y="380115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5D62D64E-D9CC-40E3-ADB7-ACABE509257F}"/>
                </a:ext>
              </a:extLst>
            </p:cNvPr>
            <p:cNvSpPr>
              <a:spLocks/>
            </p:cNvSpPr>
            <p:nvPr/>
          </p:nvSpPr>
          <p:spPr>
            <a:xfrm>
              <a:off x="7545074" y="1768920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1C405520-38D7-4653-9C09-69B07D3121E9}"/>
                </a:ext>
              </a:extLst>
            </p:cNvPr>
            <p:cNvSpPr>
              <a:spLocks/>
            </p:cNvSpPr>
            <p:nvPr/>
          </p:nvSpPr>
          <p:spPr>
            <a:xfrm>
              <a:off x="5646055" y="2765713"/>
              <a:ext cx="106678" cy="10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CA1758D9-53C2-4471-899A-D543EF1212D4}"/>
                </a:ext>
              </a:extLst>
            </p:cNvPr>
            <p:cNvSpPr>
              <a:spLocks/>
            </p:cNvSpPr>
            <p:nvPr/>
          </p:nvSpPr>
          <p:spPr>
            <a:xfrm>
              <a:off x="6740597" y="1525351"/>
              <a:ext cx="106678" cy="108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234EDD32-EC91-44A5-B605-21C9653FE128}"/>
                </a:ext>
              </a:extLst>
            </p:cNvPr>
            <p:cNvSpPr txBox="1"/>
            <p:nvPr/>
          </p:nvSpPr>
          <p:spPr>
            <a:xfrm>
              <a:off x="6857856" y="1124190"/>
              <a:ext cx="2489942" cy="52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i="1" dirty="0">
                  <a:solidFill>
                    <a:srgbClr val="002060"/>
                  </a:solidFill>
                </a:rPr>
                <a:t>a </a:t>
              </a:r>
              <a:r>
                <a:rPr lang="de-DE" sz="1200" b="1" i="1" baseline="30000" dirty="0">
                  <a:solidFill>
                    <a:srgbClr val="002060"/>
                  </a:solidFill>
                </a:rPr>
                <a:t>.</a:t>
              </a:r>
              <a:r>
                <a:rPr lang="de-DE" sz="1200" b="1" i="1" dirty="0">
                  <a:solidFill>
                    <a:srgbClr val="002060"/>
                  </a:solidFill>
                </a:rPr>
                <a:t> x + b </a:t>
              </a:r>
              <a:r>
                <a:rPr lang="de-DE" sz="1200" b="1" i="1" baseline="30000" dirty="0">
                  <a:solidFill>
                    <a:srgbClr val="002060"/>
                  </a:solidFill>
                </a:rPr>
                <a:t>. </a:t>
              </a:r>
              <a:r>
                <a:rPr lang="de-DE" sz="1200" b="1" i="1" dirty="0">
                  <a:solidFill>
                    <a:srgbClr val="002060"/>
                  </a:solidFill>
                </a:rPr>
                <a:t>y + c = 0</a:t>
              </a:r>
              <a:endParaRPr lang="LID4096" sz="1200" b="1" i="1" dirty="0">
                <a:solidFill>
                  <a:srgbClr val="00206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85" name="Textfeld 84">
            <a:extLst>
              <a:ext uri="{FF2B5EF4-FFF2-40B4-BE49-F238E27FC236}">
                <a16:creationId xmlns:a16="http://schemas.microsoft.com/office/drawing/2014/main" id="{7C95DC73-5B34-41F9-9B4C-CD534110A61F}"/>
              </a:ext>
            </a:extLst>
          </p:cNvPr>
          <p:cNvSpPr txBox="1"/>
          <p:nvPr/>
        </p:nvSpPr>
        <p:spPr>
          <a:xfrm>
            <a:off x="6306013" y="1920756"/>
            <a:ext cx="51457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accent5">
                    <a:lumMod val="50000"/>
                  </a:schemeClr>
                </a:solidFill>
              </a:rPr>
              <a:t>Jedes </a:t>
            </a:r>
            <a:r>
              <a:rPr lang="de-DE" b="1" dirty="0" err="1">
                <a:solidFill>
                  <a:schemeClr val="accent5">
                    <a:lumMod val="50000"/>
                  </a:schemeClr>
                </a:solidFill>
              </a:rPr>
              <a:t>Perzeptron</a:t>
            </a:r>
            <a:r>
              <a:rPr lang="de-DE" b="1" dirty="0">
                <a:solidFill>
                  <a:schemeClr val="accent5">
                    <a:lumMod val="50000"/>
                  </a:schemeClr>
                </a:solidFill>
              </a:rPr>
              <a:t> kann die Daten nur in zwei Teile unterscheiden. </a:t>
            </a:r>
            <a:r>
              <a:rPr lang="de-DE" b="1" dirty="0" err="1" smtClean="0">
                <a:solidFill>
                  <a:schemeClr val="accent5">
                    <a:lumMod val="50000"/>
                  </a:schemeClr>
                </a:solidFill>
              </a:rPr>
              <a:t>Perzeptron</a:t>
            </a:r>
            <a:r>
              <a:rPr lang="de-DE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b="1" dirty="0">
                <a:solidFill>
                  <a:schemeClr val="accent5">
                    <a:lumMod val="50000"/>
                  </a:schemeClr>
                </a:solidFill>
              </a:rPr>
              <a:t>mit Stufenfunktion kann nur das Dichotomie-Problem lösen.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de-DE" b="1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accent5">
                    <a:lumMod val="50000"/>
                  </a:schemeClr>
                </a:solidFill>
              </a:rPr>
              <a:t>Die Daten müssen die lineare Trennung erfüllen.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5064FDAC-0DA2-4DBA-AC6B-E1E5A4419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7" y="4382244"/>
            <a:ext cx="5145759" cy="2121776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4842AB88-A8D9-4970-983A-C6AC6A2B2B2C}"/>
              </a:ext>
            </a:extLst>
          </p:cNvPr>
          <p:cNvSpPr txBox="1"/>
          <p:nvPr/>
        </p:nvSpPr>
        <p:spPr>
          <a:xfrm>
            <a:off x="6306013" y="4684482"/>
            <a:ext cx="51457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Ein einzelnes </a:t>
            </a:r>
            <a:r>
              <a:rPr lang="de-DE" b="1" dirty="0" err="1">
                <a:solidFill>
                  <a:srgbClr val="002060"/>
                </a:solidFill>
              </a:rPr>
              <a:t>Perzeptron</a:t>
            </a:r>
            <a:r>
              <a:rPr lang="de-DE" b="1" dirty="0">
                <a:solidFill>
                  <a:srgbClr val="002060"/>
                </a:solidFill>
              </a:rPr>
              <a:t> kann keine nichtlineare Klassifizierung durchführen.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de-DE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Aber </a:t>
            </a:r>
            <a:r>
              <a:rPr lang="de-DE" b="1" dirty="0">
                <a:solidFill>
                  <a:srgbClr val="002060"/>
                </a:solidFill>
                <a:hlinkClick r:id="rId6"/>
              </a:rPr>
              <a:t>viele </a:t>
            </a:r>
            <a:r>
              <a:rPr lang="de-DE" b="1" dirty="0" err="1">
                <a:solidFill>
                  <a:srgbClr val="002060"/>
                </a:solidFill>
                <a:hlinkClick r:id="rId6"/>
              </a:rPr>
              <a:t>Perzeptrons</a:t>
            </a:r>
            <a:r>
              <a:rPr lang="de-DE" b="1" dirty="0">
                <a:solidFill>
                  <a:srgbClr val="002060"/>
                </a:solidFill>
                <a:hlinkClick r:id="rId6"/>
              </a:rPr>
              <a:t> </a:t>
            </a:r>
            <a:r>
              <a:rPr lang="de-DE" b="1" dirty="0">
                <a:solidFill>
                  <a:srgbClr val="002060"/>
                </a:solidFill>
              </a:rPr>
              <a:t>mit nichtlinearer Aktivierungsfunktion vermögen sie zu lösen.</a:t>
            </a:r>
          </a:p>
        </p:txBody>
      </p:sp>
    </p:spTree>
    <p:extLst>
      <p:ext uri="{BB962C8B-B14F-4D97-AF65-F5344CB8AC3E}">
        <p14:creationId xmlns:p14="http://schemas.microsoft.com/office/powerpoint/2010/main" val="1967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7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Aktivierungsfunktion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7C95DC73-5B34-41F9-9B4C-CD534110A61F}"/>
              </a:ext>
            </a:extLst>
          </p:cNvPr>
          <p:cNvSpPr txBox="1"/>
          <p:nvPr/>
        </p:nvSpPr>
        <p:spPr>
          <a:xfrm>
            <a:off x="4138406" y="2196723"/>
            <a:ext cx="80535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002060"/>
                </a:solidFill>
              </a:rPr>
              <a:t>Perzeptron</a:t>
            </a:r>
            <a:r>
              <a:rPr lang="de-DE" b="1" dirty="0">
                <a:solidFill>
                  <a:srgbClr val="002060"/>
                </a:solidFill>
              </a:rPr>
              <a:t> </a:t>
            </a:r>
            <a:r>
              <a:rPr lang="de-DE" dirty="0">
                <a:solidFill>
                  <a:srgbClr val="002060"/>
                </a:solidFill>
              </a:rPr>
              <a:t>(mit </a:t>
            </a:r>
            <a:r>
              <a:rPr lang="de-DE" b="1" dirty="0">
                <a:solidFill>
                  <a:srgbClr val="002060"/>
                </a:solidFill>
              </a:rPr>
              <a:t>linearer</a:t>
            </a:r>
            <a:r>
              <a:rPr lang="de-DE" dirty="0">
                <a:solidFill>
                  <a:srgbClr val="002060"/>
                </a:solidFill>
              </a:rPr>
              <a:t> Aktivierungsfunktion):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Weltanschauung</a:t>
            </a:r>
          </a:p>
          <a:p>
            <a:pPr algn="just"/>
            <a:endParaRPr lang="de-DE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Neuronales Netzwerk </a:t>
            </a:r>
            <a:r>
              <a:rPr lang="de-DE" dirty="0">
                <a:solidFill>
                  <a:srgbClr val="002060"/>
                </a:solidFill>
              </a:rPr>
              <a:t>(mit </a:t>
            </a:r>
            <a:r>
              <a:rPr lang="de-DE" b="1" dirty="0">
                <a:solidFill>
                  <a:srgbClr val="002060"/>
                </a:solidFill>
              </a:rPr>
              <a:t>nichtlinearer</a:t>
            </a:r>
            <a:r>
              <a:rPr lang="de-DE" dirty="0">
                <a:solidFill>
                  <a:srgbClr val="002060"/>
                </a:solidFill>
              </a:rPr>
              <a:t> Aktivierungsfunktion):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Wertvorstellung</a:t>
            </a:r>
          </a:p>
          <a:p>
            <a:pPr algn="just"/>
            <a:endParaRPr lang="de-DE" b="1" dirty="0">
              <a:solidFill>
                <a:srgbClr val="002060"/>
              </a:solidFill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5325BF8-8DB2-4942-8B72-856CB13D4B54}"/>
              </a:ext>
            </a:extLst>
          </p:cNvPr>
          <p:cNvGrpSpPr/>
          <p:nvPr/>
        </p:nvGrpSpPr>
        <p:grpSpPr>
          <a:xfrm>
            <a:off x="957531" y="1279755"/>
            <a:ext cx="3038373" cy="2501473"/>
            <a:chOff x="957531" y="1279755"/>
            <a:chExt cx="3038373" cy="2501473"/>
          </a:xfrm>
        </p:grpSpPr>
        <p:pic>
          <p:nvPicPr>
            <p:cNvPr id="97" name="Grafik 96">
              <a:extLst>
                <a:ext uri="{FF2B5EF4-FFF2-40B4-BE49-F238E27FC236}">
                  <a16:creationId xmlns:a16="http://schemas.microsoft.com/office/drawing/2014/main" id="{06B26FFD-05F7-49DB-92B6-31D90902E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31" y="1502449"/>
              <a:ext cx="3038373" cy="2278779"/>
            </a:xfrm>
            <a:prstGeom prst="rect">
              <a:avLst/>
            </a:prstGeom>
          </p:spPr>
        </p:pic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4A67563C-7C68-492A-B938-B832F26BA374}"/>
                </a:ext>
              </a:extLst>
            </p:cNvPr>
            <p:cNvSpPr txBox="1"/>
            <p:nvPr/>
          </p:nvSpPr>
          <p:spPr>
            <a:xfrm>
              <a:off x="1224060" y="1279755"/>
              <a:ext cx="27567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solidFill>
                    <a:srgbClr val="002060"/>
                  </a:solidFill>
                </a:rPr>
                <a:t>Lineare Aktivierungsfunktion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11139C8-7AAF-49B5-8CCB-AD868BEE7755}"/>
              </a:ext>
            </a:extLst>
          </p:cNvPr>
          <p:cNvGrpSpPr/>
          <p:nvPr/>
        </p:nvGrpSpPr>
        <p:grpSpPr>
          <a:xfrm>
            <a:off x="1032004" y="3916563"/>
            <a:ext cx="3140906" cy="2750108"/>
            <a:chOff x="1032004" y="3916563"/>
            <a:chExt cx="3140906" cy="2750108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7309F305-5956-481F-8530-BE5FC8D5C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6808" y="4161357"/>
              <a:ext cx="2756794" cy="2505314"/>
            </a:xfrm>
            <a:prstGeom prst="rect">
              <a:avLst/>
            </a:prstGeom>
          </p:spPr>
        </p:pic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3EBE8471-F524-40FF-9C0B-4954F372ECBD}"/>
                </a:ext>
              </a:extLst>
            </p:cNvPr>
            <p:cNvSpPr txBox="1"/>
            <p:nvPr/>
          </p:nvSpPr>
          <p:spPr>
            <a:xfrm>
              <a:off x="1032004" y="3916563"/>
              <a:ext cx="31409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solidFill>
                    <a:srgbClr val="002060"/>
                  </a:solidFill>
                </a:rPr>
                <a:t>nichtlineare Aktivierungsfunktion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3E6642A4-6725-4B2B-B670-9B01AD27824B}"/>
              </a:ext>
            </a:extLst>
          </p:cNvPr>
          <p:cNvSpPr txBox="1"/>
          <p:nvPr/>
        </p:nvSpPr>
        <p:spPr>
          <a:xfrm>
            <a:off x="4138406" y="3561192"/>
            <a:ext cx="7861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Durch das Ersetzen der Aktivierungsfunktion wird die ursprüngliche richtige oder falsche Frage in eine gute oder schlechte Frage umgewandelt, auf die je nach Grad reagiert werden kann.</a:t>
            </a:r>
          </a:p>
        </p:txBody>
      </p:sp>
    </p:spTree>
    <p:extLst>
      <p:ext uri="{BB962C8B-B14F-4D97-AF65-F5344CB8AC3E}">
        <p14:creationId xmlns:p14="http://schemas.microsoft.com/office/powerpoint/2010/main" val="13584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8</a:t>
            </a:fld>
            <a:endParaRPr lang="LID4096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C3400B9-9329-49BC-AD0A-FD78E40C6E1A}"/>
              </a:ext>
            </a:extLst>
          </p:cNvPr>
          <p:cNvGrpSpPr/>
          <p:nvPr/>
        </p:nvGrpSpPr>
        <p:grpSpPr>
          <a:xfrm>
            <a:off x="1239045" y="2307692"/>
            <a:ext cx="2268544" cy="2242609"/>
            <a:chOff x="906434" y="1493917"/>
            <a:chExt cx="2268544" cy="224260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504EC67-CAFF-421B-AF8F-6841C999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434" y="1493917"/>
              <a:ext cx="2133710" cy="1962251"/>
            </a:xfrm>
            <a:prstGeom prst="rect">
              <a:avLst/>
            </a:prstGeom>
          </p:spPr>
        </p:pic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6E40D7DB-14EE-4ADB-A7D1-96865FEDB309}"/>
                </a:ext>
              </a:extLst>
            </p:cNvPr>
            <p:cNvSpPr txBox="1"/>
            <p:nvPr/>
          </p:nvSpPr>
          <p:spPr>
            <a:xfrm>
              <a:off x="2172918" y="3456168"/>
              <a:ext cx="1002060" cy="28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solidFill>
                    <a:srgbClr val="002060"/>
                  </a:solidFill>
                </a:rPr>
                <a:t>Stein, 2024</a:t>
              </a:r>
              <a:endParaRPr lang="LID4096" sz="1050" i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719BDEC4-36BA-4984-9C38-0DEB02A9F80F}"/>
              </a:ext>
            </a:extLst>
          </p:cNvPr>
          <p:cNvGrpSpPr/>
          <p:nvPr/>
        </p:nvGrpSpPr>
        <p:grpSpPr>
          <a:xfrm>
            <a:off x="4774073" y="1121157"/>
            <a:ext cx="5237988" cy="4615685"/>
            <a:chOff x="3958190" y="303754"/>
            <a:chExt cx="5237988" cy="461568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9ABEF29-C772-4142-898E-CECFC4A53E12}"/>
                </a:ext>
              </a:extLst>
            </p:cNvPr>
            <p:cNvSpPr/>
            <p:nvPr/>
          </p:nvSpPr>
          <p:spPr>
            <a:xfrm>
              <a:off x="3958190" y="1118891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600" b="1" dirty="0"/>
                <a:t>Ohr</a:t>
              </a:r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4BCFACB3-F3AD-4FF0-A8D5-76ADFEA4A9CD}"/>
                </a:ext>
              </a:extLst>
            </p:cNvPr>
            <p:cNvSpPr/>
            <p:nvPr/>
          </p:nvSpPr>
          <p:spPr>
            <a:xfrm>
              <a:off x="3958190" y="1934028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400" b="1" dirty="0"/>
                <a:t>Haar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1D2FAD50-825E-4C78-9984-F90B67957F73}"/>
                </a:ext>
              </a:extLst>
            </p:cNvPr>
            <p:cNvSpPr/>
            <p:nvPr/>
          </p:nvSpPr>
          <p:spPr>
            <a:xfrm>
              <a:off x="3958190" y="2749165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100" b="1" dirty="0"/>
                <a:t>Augen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3B6CC757-D021-4648-BACE-C063F0546B07}"/>
                </a:ext>
              </a:extLst>
            </p:cNvPr>
            <p:cNvSpPr/>
            <p:nvPr/>
          </p:nvSpPr>
          <p:spPr>
            <a:xfrm>
              <a:off x="3958190" y="3564302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…</a:t>
              </a: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612534A4-FD09-4181-B562-B5EBF58A24C5}"/>
                </a:ext>
              </a:extLst>
            </p:cNvPr>
            <p:cNvSpPr/>
            <p:nvPr/>
          </p:nvSpPr>
          <p:spPr>
            <a:xfrm>
              <a:off x="5570203" y="303754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8EE4FB3C-62D0-4F2E-A4C1-6443F3E22595}"/>
                </a:ext>
              </a:extLst>
            </p:cNvPr>
            <p:cNvSpPr/>
            <p:nvPr/>
          </p:nvSpPr>
          <p:spPr>
            <a:xfrm>
              <a:off x="5570203" y="111889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24B407-5DB6-4A15-BE1F-DECF5CE4FE05}"/>
                </a:ext>
              </a:extLst>
            </p:cNvPr>
            <p:cNvSpPr/>
            <p:nvPr/>
          </p:nvSpPr>
          <p:spPr>
            <a:xfrm>
              <a:off x="5570203" y="193402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817A131D-E7C9-4F85-A0EA-9B7C34398739}"/>
                </a:ext>
              </a:extLst>
            </p:cNvPr>
            <p:cNvSpPr/>
            <p:nvPr/>
          </p:nvSpPr>
          <p:spPr>
            <a:xfrm>
              <a:off x="5570203" y="274916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DC0C6B0B-FBF3-41FB-AF9C-885D94CED5A0}"/>
                </a:ext>
              </a:extLst>
            </p:cNvPr>
            <p:cNvSpPr/>
            <p:nvPr/>
          </p:nvSpPr>
          <p:spPr>
            <a:xfrm>
              <a:off x="5570203" y="356430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EB6431B2-9F76-451C-AA45-F89EF4027CC9}"/>
                </a:ext>
              </a:extLst>
            </p:cNvPr>
            <p:cNvSpPr/>
            <p:nvPr/>
          </p:nvSpPr>
          <p:spPr>
            <a:xfrm>
              <a:off x="5570203" y="437943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D1E6453E-79BE-496E-B648-8F9200AA925C}"/>
                </a:ext>
              </a:extLst>
            </p:cNvPr>
            <p:cNvSpPr/>
            <p:nvPr/>
          </p:nvSpPr>
          <p:spPr>
            <a:xfrm>
              <a:off x="8476178" y="23157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J/N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79B29A2-A8B8-468A-B0E8-4ED300D3094C}"/>
                </a:ext>
              </a:extLst>
            </p:cNvPr>
            <p:cNvCxnSpPr>
              <a:cxnSpLocks/>
              <a:stCxn id="14" idx="6"/>
              <a:endCxn id="102" idx="2"/>
            </p:cNvCxnSpPr>
            <p:nvPr/>
          </p:nvCxnSpPr>
          <p:spPr>
            <a:xfrm>
              <a:off x="4498190" y="1388891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F5B8D58F-23AA-427C-9508-E57DB8D5DFE1}"/>
                </a:ext>
              </a:extLst>
            </p:cNvPr>
            <p:cNvCxnSpPr>
              <a:cxnSpLocks/>
              <a:stCxn id="14" idx="6"/>
              <a:endCxn id="101" idx="2"/>
            </p:cNvCxnSpPr>
            <p:nvPr/>
          </p:nvCxnSpPr>
          <p:spPr>
            <a:xfrm flipV="1">
              <a:off x="4498190" y="573754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B628294A-F486-4E5C-8426-FA5A61675823}"/>
                </a:ext>
              </a:extLst>
            </p:cNvPr>
            <p:cNvCxnSpPr>
              <a:cxnSpLocks/>
              <a:stCxn id="14" idx="6"/>
              <a:endCxn id="103" idx="2"/>
            </p:cNvCxnSpPr>
            <p:nvPr/>
          </p:nvCxnSpPr>
          <p:spPr>
            <a:xfrm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1E0B3A9-0768-4257-B08C-76D56310CA08}"/>
                </a:ext>
              </a:extLst>
            </p:cNvPr>
            <p:cNvCxnSpPr>
              <a:cxnSpLocks/>
              <a:stCxn id="14" idx="6"/>
              <a:endCxn id="104" idx="2"/>
            </p:cNvCxnSpPr>
            <p:nvPr/>
          </p:nvCxnSpPr>
          <p:spPr>
            <a:xfrm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5ADE86C0-C7A7-4AB1-9872-A4C25C5786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1388889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99F657CE-9EDE-4B81-B0CE-90CB400776C1}"/>
                </a:ext>
              </a:extLst>
            </p:cNvPr>
            <p:cNvCxnSpPr>
              <a:cxnSpLocks/>
              <a:stCxn id="14" idx="6"/>
              <a:endCxn id="106" idx="2"/>
            </p:cNvCxnSpPr>
            <p:nvPr/>
          </p:nvCxnSpPr>
          <p:spPr>
            <a:xfrm>
              <a:off x="4498190" y="138889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>
              <a:extLst>
                <a:ext uri="{FF2B5EF4-FFF2-40B4-BE49-F238E27FC236}">
                  <a16:creationId xmlns:a16="http://schemas.microsoft.com/office/drawing/2014/main" id="{05BEA82F-4B7B-46DA-93E3-1D144B06D572}"/>
                </a:ext>
              </a:extLst>
            </p:cNvPr>
            <p:cNvCxnSpPr>
              <a:cxnSpLocks/>
              <a:stCxn id="90" idx="6"/>
              <a:endCxn id="101" idx="2"/>
            </p:cNvCxnSpPr>
            <p:nvPr/>
          </p:nvCxnSpPr>
          <p:spPr>
            <a:xfrm flipV="1">
              <a:off x="4498190" y="573754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4E0FE995-CAC8-4A45-A43A-4AF62A722F9D}"/>
                </a:ext>
              </a:extLst>
            </p:cNvPr>
            <p:cNvCxnSpPr>
              <a:cxnSpLocks/>
              <a:stCxn id="90" idx="6"/>
              <a:endCxn id="102" idx="2"/>
            </p:cNvCxnSpPr>
            <p:nvPr/>
          </p:nvCxnSpPr>
          <p:spPr>
            <a:xfrm flipV="1"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mit Pfeil 132">
              <a:extLst>
                <a:ext uri="{FF2B5EF4-FFF2-40B4-BE49-F238E27FC236}">
                  <a16:creationId xmlns:a16="http://schemas.microsoft.com/office/drawing/2014/main" id="{8FB43257-7091-4B07-B208-B3F83EE18B4B}"/>
                </a:ext>
              </a:extLst>
            </p:cNvPr>
            <p:cNvCxnSpPr>
              <a:cxnSpLocks/>
              <a:stCxn id="90" idx="6"/>
              <a:endCxn id="103" idx="2"/>
            </p:cNvCxnSpPr>
            <p:nvPr/>
          </p:nvCxnSpPr>
          <p:spPr>
            <a:xfrm>
              <a:off x="4498190" y="2204028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98A237ED-990F-445B-B803-6738F0959A8E}"/>
                </a:ext>
              </a:extLst>
            </p:cNvPr>
            <p:cNvCxnSpPr>
              <a:cxnSpLocks/>
              <a:stCxn id="90" idx="6"/>
              <a:endCxn id="104" idx="2"/>
            </p:cNvCxnSpPr>
            <p:nvPr/>
          </p:nvCxnSpPr>
          <p:spPr>
            <a:xfrm>
              <a:off x="4498190" y="2204028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B290EEC8-D54D-4172-A035-CAE522C5042D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 Verbindung mit Pfeil 141">
              <a:extLst>
                <a:ext uri="{FF2B5EF4-FFF2-40B4-BE49-F238E27FC236}">
                  <a16:creationId xmlns:a16="http://schemas.microsoft.com/office/drawing/2014/main" id="{A052EEE4-5464-4E12-B9B1-20F20A9F90DB}"/>
                </a:ext>
              </a:extLst>
            </p:cNvPr>
            <p:cNvCxnSpPr>
              <a:cxnSpLocks/>
              <a:stCxn id="90" idx="6"/>
              <a:endCxn id="106" idx="2"/>
            </p:cNvCxnSpPr>
            <p:nvPr/>
          </p:nvCxnSpPr>
          <p:spPr>
            <a:xfrm>
              <a:off x="4498190" y="220402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99CB91AC-36AB-4B5A-B1AD-FAC239F79F5F}"/>
                </a:ext>
              </a:extLst>
            </p:cNvPr>
            <p:cNvCxnSpPr>
              <a:cxnSpLocks/>
              <a:stCxn id="97" idx="6"/>
              <a:endCxn id="101" idx="2"/>
            </p:cNvCxnSpPr>
            <p:nvPr/>
          </p:nvCxnSpPr>
          <p:spPr>
            <a:xfrm flipV="1">
              <a:off x="4498190" y="573754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B5DC5FC4-C3BB-43BB-A73E-49D147C8B3E7}"/>
                </a:ext>
              </a:extLst>
            </p:cNvPr>
            <p:cNvCxnSpPr>
              <a:cxnSpLocks/>
              <a:stCxn id="97" idx="6"/>
              <a:endCxn id="102" idx="2"/>
            </p:cNvCxnSpPr>
            <p:nvPr/>
          </p:nvCxnSpPr>
          <p:spPr>
            <a:xfrm flipV="1"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>
              <a:extLst>
                <a:ext uri="{FF2B5EF4-FFF2-40B4-BE49-F238E27FC236}">
                  <a16:creationId xmlns:a16="http://schemas.microsoft.com/office/drawing/2014/main" id="{781FA980-3887-4220-B06C-CD0B5DA20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F8428F04-4360-45BA-B63F-163B7BF7FCED}"/>
                </a:ext>
              </a:extLst>
            </p:cNvPr>
            <p:cNvCxnSpPr>
              <a:cxnSpLocks/>
              <a:stCxn id="97" idx="6"/>
              <a:endCxn id="104" idx="2"/>
            </p:cNvCxnSpPr>
            <p:nvPr/>
          </p:nvCxnSpPr>
          <p:spPr>
            <a:xfrm>
              <a:off x="4498190" y="3019165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7F868B2E-7CD9-4478-8267-56C33C6F44B6}"/>
                </a:ext>
              </a:extLst>
            </p:cNvPr>
            <p:cNvCxnSpPr>
              <a:cxnSpLocks/>
              <a:stCxn id="97" idx="6"/>
              <a:endCxn id="105" idx="2"/>
            </p:cNvCxnSpPr>
            <p:nvPr/>
          </p:nvCxnSpPr>
          <p:spPr>
            <a:xfrm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mit Pfeil 159">
              <a:extLst>
                <a:ext uri="{FF2B5EF4-FFF2-40B4-BE49-F238E27FC236}">
                  <a16:creationId xmlns:a16="http://schemas.microsoft.com/office/drawing/2014/main" id="{34965C9A-2E3D-4D3A-AD89-4C19C250069A}"/>
                </a:ext>
              </a:extLst>
            </p:cNvPr>
            <p:cNvCxnSpPr>
              <a:cxnSpLocks/>
              <a:stCxn id="97" idx="6"/>
              <a:endCxn id="106" idx="2"/>
            </p:cNvCxnSpPr>
            <p:nvPr/>
          </p:nvCxnSpPr>
          <p:spPr>
            <a:xfrm>
              <a:off x="4498190" y="301916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5BFB2B17-269A-4564-AE36-A683E1A17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573753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F2A81849-D1EC-46B2-9ECD-8E9766D1C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1388890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 Verbindung mit Pfeil 168">
              <a:extLst>
                <a:ext uri="{FF2B5EF4-FFF2-40B4-BE49-F238E27FC236}">
                  <a16:creationId xmlns:a16="http://schemas.microsoft.com/office/drawing/2014/main" id="{32364D58-6648-48D1-A940-0FC009718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 Verbindung mit Pfeil 171">
              <a:extLst>
                <a:ext uri="{FF2B5EF4-FFF2-40B4-BE49-F238E27FC236}">
                  <a16:creationId xmlns:a16="http://schemas.microsoft.com/office/drawing/2014/main" id="{E5710C05-9D99-46DB-8684-0D4996CD9293}"/>
                </a:ext>
              </a:extLst>
            </p:cNvPr>
            <p:cNvCxnSpPr>
              <a:cxnSpLocks/>
              <a:stCxn id="100" idx="6"/>
              <a:endCxn id="104" idx="2"/>
            </p:cNvCxnSpPr>
            <p:nvPr/>
          </p:nvCxnSpPr>
          <p:spPr>
            <a:xfrm flipV="1"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 Verbindung mit Pfeil 174">
              <a:extLst>
                <a:ext uri="{FF2B5EF4-FFF2-40B4-BE49-F238E27FC236}">
                  <a16:creationId xmlns:a16="http://schemas.microsoft.com/office/drawing/2014/main" id="{8827E3D1-A993-43A2-B2D0-1C066D5A1018}"/>
                </a:ext>
              </a:extLst>
            </p:cNvPr>
            <p:cNvCxnSpPr>
              <a:cxnSpLocks/>
              <a:stCxn id="100" idx="6"/>
              <a:endCxn id="105" idx="2"/>
            </p:cNvCxnSpPr>
            <p:nvPr/>
          </p:nvCxnSpPr>
          <p:spPr>
            <a:xfrm>
              <a:off x="4498190" y="3834302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 Verbindung mit Pfeil 177">
              <a:extLst>
                <a:ext uri="{FF2B5EF4-FFF2-40B4-BE49-F238E27FC236}">
                  <a16:creationId xmlns:a16="http://schemas.microsoft.com/office/drawing/2014/main" id="{3AED1950-8EF5-4146-A21A-38F9287340C3}"/>
                </a:ext>
              </a:extLst>
            </p:cNvPr>
            <p:cNvCxnSpPr>
              <a:cxnSpLocks/>
              <a:stCxn id="100" idx="6"/>
              <a:endCxn id="106" idx="2"/>
            </p:cNvCxnSpPr>
            <p:nvPr/>
          </p:nvCxnSpPr>
          <p:spPr>
            <a:xfrm>
              <a:off x="4498190" y="383430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 Verbindung mit Pfeil 183">
              <a:extLst>
                <a:ext uri="{FF2B5EF4-FFF2-40B4-BE49-F238E27FC236}">
                  <a16:creationId xmlns:a16="http://schemas.microsoft.com/office/drawing/2014/main" id="{B3755528-84C4-49B9-A086-E091888140B7}"/>
                </a:ext>
              </a:extLst>
            </p:cNvPr>
            <p:cNvCxnSpPr>
              <a:cxnSpLocks/>
              <a:stCxn id="53" idx="6"/>
              <a:endCxn id="107" idx="2"/>
            </p:cNvCxnSpPr>
            <p:nvPr/>
          </p:nvCxnSpPr>
          <p:spPr>
            <a:xfrm>
              <a:off x="7407993" y="1393121"/>
              <a:ext cx="1068185" cy="12825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 Verbindung mit Pfeil 186">
              <a:extLst>
                <a:ext uri="{FF2B5EF4-FFF2-40B4-BE49-F238E27FC236}">
                  <a16:creationId xmlns:a16="http://schemas.microsoft.com/office/drawing/2014/main" id="{C5A66A9B-20CE-403A-89DB-7454D60C75D1}"/>
                </a:ext>
              </a:extLst>
            </p:cNvPr>
            <p:cNvCxnSpPr>
              <a:cxnSpLocks/>
              <a:stCxn id="54" idx="6"/>
              <a:endCxn id="107" idx="2"/>
            </p:cNvCxnSpPr>
            <p:nvPr/>
          </p:nvCxnSpPr>
          <p:spPr>
            <a:xfrm>
              <a:off x="7407993" y="2208258"/>
              <a:ext cx="1068185" cy="4674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 Verbindung mit Pfeil 189">
              <a:extLst>
                <a:ext uri="{FF2B5EF4-FFF2-40B4-BE49-F238E27FC236}">
                  <a16:creationId xmlns:a16="http://schemas.microsoft.com/office/drawing/2014/main" id="{233AE6B8-DE3C-4F37-B004-35569CDB27CA}"/>
                </a:ext>
              </a:extLst>
            </p:cNvPr>
            <p:cNvCxnSpPr>
              <a:cxnSpLocks/>
              <a:stCxn id="55" idx="6"/>
              <a:endCxn id="107" idx="2"/>
            </p:cNvCxnSpPr>
            <p:nvPr/>
          </p:nvCxnSpPr>
          <p:spPr>
            <a:xfrm flipV="1">
              <a:off x="7407993" y="2675718"/>
              <a:ext cx="1068185" cy="3476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 Verbindung mit Pfeil 192">
              <a:extLst>
                <a:ext uri="{FF2B5EF4-FFF2-40B4-BE49-F238E27FC236}">
                  <a16:creationId xmlns:a16="http://schemas.microsoft.com/office/drawing/2014/main" id="{52622360-702F-40A6-BA9B-2889FB835BBC}"/>
                </a:ext>
              </a:extLst>
            </p:cNvPr>
            <p:cNvCxnSpPr>
              <a:cxnSpLocks/>
              <a:stCxn id="56" idx="6"/>
              <a:endCxn id="107" idx="2"/>
            </p:cNvCxnSpPr>
            <p:nvPr/>
          </p:nvCxnSpPr>
          <p:spPr>
            <a:xfrm flipV="1">
              <a:off x="7407993" y="2675718"/>
              <a:ext cx="1068185" cy="11628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E0F67BE-6881-4795-9CA2-FA926BFFFB83}"/>
                </a:ext>
              </a:extLst>
            </p:cNvPr>
            <p:cNvSpPr/>
            <p:nvPr/>
          </p:nvSpPr>
          <p:spPr>
            <a:xfrm>
              <a:off x="6867993" y="112312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800" b="1" i="1" dirty="0"/>
                <a:t>Ohr</a:t>
              </a:r>
              <a:endParaRPr lang="de-DE" i="1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9E38AC4-22FB-4B64-924D-F5536DF490DD}"/>
                </a:ext>
              </a:extLst>
            </p:cNvPr>
            <p:cNvSpPr/>
            <p:nvPr/>
          </p:nvSpPr>
          <p:spPr>
            <a:xfrm>
              <a:off x="6867993" y="193825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400" b="1" i="1" dirty="0"/>
                <a:t>Haar</a:t>
              </a:r>
              <a:endParaRPr lang="de-DE" sz="1400" i="1" dirty="0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829B6927-DA8F-46AD-AD20-629421483BF1}"/>
                </a:ext>
              </a:extLst>
            </p:cNvPr>
            <p:cNvSpPr/>
            <p:nvPr/>
          </p:nvSpPr>
          <p:spPr>
            <a:xfrm>
              <a:off x="6867993" y="275339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100" b="1" i="1" dirty="0"/>
                <a:t>Augen</a:t>
              </a:r>
              <a:endParaRPr lang="de-DE" sz="1100" i="1" dirty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2518946-ABA6-4392-AFB6-34236EEB809A}"/>
                </a:ext>
              </a:extLst>
            </p:cNvPr>
            <p:cNvSpPr/>
            <p:nvPr/>
          </p:nvSpPr>
          <p:spPr>
            <a:xfrm>
              <a:off x="6867993" y="356853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200" i="1" dirty="0"/>
                <a:t>Pfote</a:t>
              </a:r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8BDFCC10-21F7-4391-9385-01A1B2B6472F}"/>
                </a:ext>
              </a:extLst>
            </p:cNvPr>
            <p:cNvCxnSpPr>
              <a:cxnSpLocks/>
              <a:stCxn id="101" idx="6"/>
              <a:endCxn id="53" idx="2"/>
            </p:cNvCxnSpPr>
            <p:nvPr/>
          </p:nvCxnSpPr>
          <p:spPr>
            <a:xfrm>
              <a:off x="6110203" y="573754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FCDF39D8-045A-4531-8B98-8CFCEFBE50DC}"/>
                </a:ext>
              </a:extLst>
            </p:cNvPr>
            <p:cNvCxnSpPr>
              <a:cxnSpLocks/>
              <a:stCxn id="101" idx="6"/>
              <a:endCxn id="54" idx="2"/>
            </p:cNvCxnSpPr>
            <p:nvPr/>
          </p:nvCxnSpPr>
          <p:spPr>
            <a:xfrm>
              <a:off x="6110203" y="573754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9D581824-420C-41C1-9815-C6DCCDB69539}"/>
                </a:ext>
              </a:extLst>
            </p:cNvPr>
            <p:cNvCxnSpPr>
              <a:cxnSpLocks/>
              <a:stCxn id="101" idx="6"/>
              <a:endCxn id="55" idx="2"/>
            </p:cNvCxnSpPr>
            <p:nvPr/>
          </p:nvCxnSpPr>
          <p:spPr>
            <a:xfrm>
              <a:off x="6110203" y="573754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DEFD7EB9-41E4-461D-990D-5E796DE2A59B}"/>
                </a:ext>
              </a:extLst>
            </p:cNvPr>
            <p:cNvCxnSpPr>
              <a:cxnSpLocks/>
              <a:stCxn id="101" idx="6"/>
              <a:endCxn id="56" idx="2"/>
            </p:cNvCxnSpPr>
            <p:nvPr/>
          </p:nvCxnSpPr>
          <p:spPr>
            <a:xfrm>
              <a:off x="6110203" y="573754"/>
              <a:ext cx="757790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CE7CCAFB-97EB-48CC-A736-1958E38E7A6F}"/>
                </a:ext>
              </a:extLst>
            </p:cNvPr>
            <p:cNvCxnSpPr>
              <a:cxnSpLocks/>
              <a:stCxn id="102" idx="6"/>
              <a:endCxn id="53" idx="2"/>
            </p:cNvCxnSpPr>
            <p:nvPr/>
          </p:nvCxnSpPr>
          <p:spPr>
            <a:xfrm>
              <a:off x="6110203" y="1388891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E61ADBEB-4083-419F-A7A1-3754627C9AC0}"/>
                </a:ext>
              </a:extLst>
            </p:cNvPr>
            <p:cNvCxnSpPr>
              <a:cxnSpLocks/>
              <a:stCxn id="102" idx="6"/>
              <a:endCxn id="54" idx="2"/>
            </p:cNvCxnSpPr>
            <p:nvPr/>
          </p:nvCxnSpPr>
          <p:spPr>
            <a:xfrm>
              <a:off x="6110203" y="1388891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E1A55EA0-B725-4006-953A-76203F133B69}"/>
                </a:ext>
              </a:extLst>
            </p:cNvPr>
            <p:cNvCxnSpPr>
              <a:cxnSpLocks/>
              <a:stCxn id="102" idx="6"/>
              <a:endCxn id="55" idx="2"/>
            </p:cNvCxnSpPr>
            <p:nvPr/>
          </p:nvCxnSpPr>
          <p:spPr>
            <a:xfrm>
              <a:off x="6110203" y="1388891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32EE889C-9F2A-4249-AFFA-16A826CC160D}"/>
                </a:ext>
              </a:extLst>
            </p:cNvPr>
            <p:cNvCxnSpPr>
              <a:cxnSpLocks/>
              <a:stCxn id="102" idx="6"/>
              <a:endCxn id="56" idx="2"/>
            </p:cNvCxnSpPr>
            <p:nvPr/>
          </p:nvCxnSpPr>
          <p:spPr>
            <a:xfrm>
              <a:off x="6110203" y="1388891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24918294-2CA9-4A64-9606-1D101DF0F73F}"/>
                </a:ext>
              </a:extLst>
            </p:cNvPr>
            <p:cNvCxnSpPr>
              <a:cxnSpLocks/>
              <a:stCxn id="103" idx="6"/>
              <a:endCxn id="53" idx="2"/>
            </p:cNvCxnSpPr>
            <p:nvPr/>
          </p:nvCxnSpPr>
          <p:spPr>
            <a:xfrm flipV="1">
              <a:off x="6110203" y="1393121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892A8615-603C-4CDA-BF8B-73583AE441FB}"/>
                </a:ext>
              </a:extLst>
            </p:cNvPr>
            <p:cNvCxnSpPr>
              <a:cxnSpLocks/>
              <a:stCxn id="103" idx="6"/>
              <a:endCxn id="54" idx="2"/>
            </p:cNvCxnSpPr>
            <p:nvPr/>
          </p:nvCxnSpPr>
          <p:spPr>
            <a:xfrm>
              <a:off x="6110203" y="2204028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AACA549A-4EC5-4FA7-9FE6-131D912EA68E}"/>
                </a:ext>
              </a:extLst>
            </p:cNvPr>
            <p:cNvCxnSpPr>
              <a:cxnSpLocks/>
              <a:stCxn id="103" idx="6"/>
              <a:endCxn id="55" idx="2"/>
            </p:cNvCxnSpPr>
            <p:nvPr/>
          </p:nvCxnSpPr>
          <p:spPr>
            <a:xfrm>
              <a:off x="6110203" y="2204028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F1C10944-36D9-412B-B8AC-DED6358689C7}"/>
                </a:ext>
              </a:extLst>
            </p:cNvPr>
            <p:cNvCxnSpPr>
              <a:cxnSpLocks/>
              <a:stCxn id="103" idx="6"/>
              <a:endCxn id="56" idx="2"/>
            </p:cNvCxnSpPr>
            <p:nvPr/>
          </p:nvCxnSpPr>
          <p:spPr>
            <a:xfrm>
              <a:off x="6110203" y="2204028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BF65F998-1346-4E9D-8CD9-077BF0807C29}"/>
                </a:ext>
              </a:extLst>
            </p:cNvPr>
            <p:cNvCxnSpPr>
              <a:cxnSpLocks/>
              <a:stCxn id="104" idx="6"/>
              <a:endCxn id="55" idx="2"/>
            </p:cNvCxnSpPr>
            <p:nvPr/>
          </p:nvCxnSpPr>
          <p:spPr>
            <a:xfrm>
              <a:off x="6110203" y="3019165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C779C3B6-73BC-4284-80F3-57656F8DDAD2}"/>
                </a:ext>
              </a:extLst>
            </p:cNvPr>
            <p:cNvCxnSpPr>
              <a:cxnSpLocks/>
              <a:stCxn id="104" idx="6"/>
              <a:endCxn id="53" idx="2"/>
            </p:cNvCxnSpPr>
            <p:nvPr/>
          </p:nvCxnSpPr>
          <p:spPr>
            <a:xfrm flipV="1">
              <a:off x="6110203" y="1393121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8A6D5668-EB13-44F6-80B2-556C0BCF3CCC}"/>
                </a:ext>
              </a:extLst>
            </p:cNvPr>
            <p:cNvCxnSpPr>
              <a:cxnSpLocks/>
              <a:stCxn id="104" idx="6"/>
              <a:endCxn id="54" idx="2"/>
            </p:cNvCxnSpPr>
            <p:nvPr/>
          </p:nvCxnSpPr>
          <p:spPr>
            <a:xfrm flipV="1">
              <a:off x="6110203" y="2208258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mit Pfeil 131">
              <a:extLst>
                <a:ext uri="{FF2B5EF4-FFF2-40B4-BE49-F238E27FC236}">
                  <a16:creationId xmlns:a16="http://schemas.microsoft.com/office/drawing/2014/main" id="{3D828973-8D6B-4D29-AC1D-5CEEDCB96F4D}"/>
                </a:ext>
              </a:extLst>
            </p:cNvPr>
            <p:cNvCxnSpPr>
              <a:cxnSpLocks/>
              <a:stCxn id="104" idx="6"/>
              <a:endCxn id="56" idx="2"/>
            </p:cNvCxnSpPr>
            <p:nvPr/>
          </p:nvCxnSpPr>
          <p:spPr>
            <a:xfrm>
              <a:off x="6110203" y="3019165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2A4BC8C7-4921-482D-AB24-707C61A98F99}"/>
                </a:ext>
              </a:extLst>
            </p:cNvPr>
            <p:cNvCxnSpPr>
              <a:cxnSpLocks/>
              <a:stCxn id="105" idx="6"/>
              <a:endCxn id="53" idx="2"/>
            </p:cNvCxnSpPr>
            <p:nvPr/>
          </p:nvCxnSpPr>
          <p:spPr>
            <a:xfrm flipV="1">
              <a:off x="6110203" y="1393121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D587D21E-0FB2-4F3A-88E8-4DB9B56EFD78}"/>
                </a:ext>
              </a:extLst>
            </p:cNvPr>
            <p:cNvCxnSpPr>
              <a:cxnSpLocks/>
              <a:stCxn id="105" idx="6"/>
              <a:endCxn id="54" idx="2"/>
            </p:cNvCxnSpPr>
            <p:nvPr/>
          </p:nvCxnSpPr>
          <p:spPr>
            <a:xfrm flipV="1">
              <a:off x="6110203" y="2208258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87C3E906-5F6B-49B8-84F9-CBF2BBC19776}"/>
                </a:ext>
              </a:extLst>
            </p:cNvPr>
            <p:cNvCxnSpPr>
              <a:cxnSpLocks/>
              <a:stCxn id="105" idx="6"/>
              <a:endCxn id="56" idx="2"/>
            </p:cNvCxnSpPr>
            <p:nvPr/>
          </p:nvCxnSpPr>
          <p:spPr>
            <a:xfrm>
              <a:off x="6110203" y="3834302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>
              <a:extLst>
                <a:ext uri="{FF2B5EF4-FFF2-40B4-BE49-F238E27FC236}">
                  <a16:creationId xmlns:a16="http://schemas.microsoft.com/office/drawing/2014/main" id="{0A2EB31B-327E-4775-A9FF-12576254356A}"/>
                </a:ext>
              </a:extLst>
            </p:cNvPr>
            <p:cNvCxnSpPr>
              <a:cxnSpLocks/>
              <a:stCxn id="105" idx="6"/>
              <a:endCxn id="55" idx="2"/>
            </p:cNvCxnSpPr>
            <p:nvPr/>
          </p:nvCxnSpPr>
          <p:spPr>
            <a:xfrm flipV="1">
              <a:off x="6110203" y="3023395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8439B10B-6454-4AF6-BE67-ACA41CD77AA9}"/>
                </a:ext>
              </a:extLst>
            </p:cNvPr>
            <p:cNvCxnSpPr>
              <a:cxnSpLocks/>
              <a:stCxn id="106" idx="6"/>
              <a:endCxn id="56" idx="2"/>
            </p:cNvCxnSpPr>
            <p:nvPr/>
          </p:nvCxnSpPr>
          <p:spPr>
            <a:xfrm flipV="1">
              <a:off x="6110203" y="3838532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>
              <a:extLst>
                <a:ext uri="{FF2B5EF4-FFF2-40B4-BE49-F238E27FC236}">
                  <a16:creationId xmlns:a16="http://schemas.microsoft.com/office/drawing/2014/main" id="{5E0F5BBB-FBB1-4015-B56F-BD6A214C5FCB}"/>
                </a:ext>
              </a:extLst>
            </p:cNvPr>
            <p:cNvCxnSpPr>
              <a:cxnSpLocks/>
              <a:stCxn id="106" idx="6"/>
              <a:endCxn id="55" idx="2"/>
            </p:cNvCxnSpPr>
            <p:nvPr/>
          </p:nvCxnSpPr>
          <p:spPr>
            <a:xfrm flipV="1">
              <a:off x="6110203" y="3023395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A5043AD8-4B71-4CFD-991D-3A75AD2424A9}"/>
                </a:ext>
              </a:extLst>
            </p:cNvPr>
            <p:cNvCxnSpPr>
              <a:cxnSpLocks/>
              <a:stCxn id="106" idx="6"/>
              <a:endCxn id="54" idx="2"/>
            </p:cNvCxnSpPr>
            <p:nvPr/>
          </p:nvCxnSpPr>
          <p:spPr>
            <a:xfrm flipV="1">
              <a:off x="6110203" y="2208258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 Verbindung mit Pfeil 172">
              <a:extLst>
                <a:ext uri="{FF2B5EF4-FFF2-40B4-BE49-F238E27FC236}">
                  <a16:creationId xmlns:a16="http://schemas.microsoft.com/office/drawing/2014/main" id="{03DB92E2-C260-4550-A955-EA9618E8F3A0}"/>
                </a:ext>
              </a:extLst>
            </p:cNvPr>
            <p:cNvCxnSpPr>
              <a:cxnSpLocks/>
              <a:stCxn id="106" idx="6"/>
              <a:endCxn id="53" idx="2"/>
            </p:cNvCxnSpPr>
            <p:nvPr/>
          </p:nvCxnSpPr>
          <p:spPr>
            <a:xfrm flipV="1">
              <a:off x="6110203" y="1393121"/>
              <a:ext cx="757790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feld 178">
            <a:extLst>
              <a:ext uri="{FF2B5EF4-FFF2-40B4-BE49-F238E27FC236}">
                <a16:creationId xmlns:a16="http://schemas.microsoft.com/office/drawing/2014/main" id="{40779A75-FA19-4DC4-A0B9-E8844EE9933E}"/>
              </a:ext>
            </a:extLst>
          </p:cNvPr>
          <p:cNvSpPr txBox="1"/>
          <p:nvPr/>
        </p:nvSpPr>
        <p:spPr>
          <a:xfrm>
            <a:off x="766355" y="507962"/>
            <a:ext cx="4767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Neuronales Netzwerk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9355345" y="27637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002060"/>
                </a:solidFill>
              </a:rPr>
              <a:t>0,89</a:t>
            </a:r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92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9</a:t>
            </a:fld>
            <a:endParaRPr lang="LID4096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D0B73FE-213A-438D-9032-DE6C511D7A55}"/>
              </a:ext>
            </a:extLst>
          </p:cNvPr>
          <p:cNvGrpSpPr/>
          <p:nvPr/>
        </p:nvGrpSpPr>
        <p:grpSpPr>
          <a:xfrm>
            <a:off x="4639239" y="1121157"/>
            <a:ext cx="5624485" cy="4615685"/>
            <a:chOff x="4637867" y="507962"/>
            <a:chExt cx="5624485" cy="461568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9ABEF29-C772-4142-898E-CECFC4A53E12}"/>
                </a:ext>
              </a:extLst>
            </p:cNvPr>
            <p:cNvSpPr/>
            <p:nvPr/>
          </p:nvSpPr>
          <p:spPr>
            <a:xfrm>
              <a:off x="4637867" y="1323099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600" b="1" dirty="0"/>
                <a:t>Ohr</a:t>
              </a:r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4BCFACB3-F3AD-4FF0-A8D5-76ADFEA4A9CD}"/>
                </a:ext>
              </a:extLst>
            </p:cNvPr>
            <p:cNvSpPr/>
            <p:nvPr/>
          </p:nvSpPr>
          <p:spPr>
            <a:xfrm>
              <a:off x="4637867" y="2138236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400" b="1" dirty="0"/>
                <a:t>Haar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1D2FAD50-825E-4C78-9984-F90B67957F73}"/>
                </a:ext>
              </a:extLst>
            </p:cNvPr>
            <p:cNvSpPr/>
            <p:nvPr/>
          </p:nvSpPr>
          <p:spPr>
            <a:xfrm>
              <a:off x="4637867" y="2953373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100" b="1" dirty="0"/>
                <a:t>Augen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3B6CC757-D021-4648-BACE-C063F0546B07}"/>
                </a:ext>
              </a:extLst>
            </p:cNvPr>
            <p:cNvSpPr/>
            <p:nvPr/>
          </p:nvSpPr>
          <p:spPr>
            <a:xfrm>
              <a:off x="4637867" y="3768510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…</a:t>
              </a: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612534A4-FD09-4181-B562-B5EBF58A24C5}"/>
                </a:ext>
              </a:extLst>
            </p:cNvPr>
            <p:cNvSpPr/>
            <p:nvPr/>
          </p:nvSpPr>
          <p:spPr>
            <a:xfrm>
              <a:off x="6249880" y="50796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8EE4FB3C-62D0-4F2E-A4C1-6443F3E22595}"/>
                </a:ext>
              </a:extLst>
            </p:cNvPr>
            <p:cNvSpPr/>
            <p:nvPr/>
          </p:nvSpPr>
          <p:spPr>
            <a:xfrm>
              <a:off x="6249880" y="132309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24B407-5DB6-4A15-BE1F-DECF5CE4FE05}"/>
                </a:ext>
              </a:extLst>
            </p:cNvPr>
            <p:cNvSpPr/>
            <p:nvPr/>
          </p:nvSpPr>
          <p:spPr>
            <a:xfrm>
              <a:off x="6249880" y="2138236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817A131D-E7C9-4F85-A0EA-9B7C34398739}"/>
                </a:ext>
              </a:extLst>
            </p:cNvPr>
            <p:cNvSpPr/>
            <p:nvPr/>
          </p:nvSpPr>
          <p:spPr>
            <a:xfrm>
              <a:off x="6249880" y="2953373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DC0C6B0B-FBF3-41FB-AF9C-885D94CED5A0}"/>
                </a:ext>
              </a:extLst>
            </p:cNvPr>
            <p:cNvSpPr/>
            <p:nvPr/>
          </p:nvSpPr>
          <p:spPr>
            <a:xfrm>
              <a:off x="6249880" y="376851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EB6431B2-9F76-451C-AA45-F89EF4027CC9}"/>
                </a:ext>
              </a:extLst>
            </p:cNvPr>
            <p:cNvSpPr/>
            <p:nvPr/>
          </p:nvSpPr>
          <p:spPr>
            <a:xfrm>
              <a:off x="6249880" y="4583647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79B29A2-A8B8-468A-B0E8-4ED300D3094C}"/>
                </a:ext>
              </a:extLst>
            </p:cNvPr>
            <p:cNvCxnSpPr>
              <a:cxnSpLocks/>
              <a:stCxn id="14" idx="6"/>
              <a:endCxn id="102" idx="2"/>
            </p:cNvCxnSpPr>
            <p:nvPr/>
          </p:nvCxnSpPr>
          <p:spPr>
            <a:xfrm>
              <a:off x="5177867" y="1593099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F5B8D58F-23AA-427C-9508-E57DB8D5DFE1}"/>
                </a:ext>
              </a:extLst>
            </p:cNvPr>
            <p:cNvCxnSpPr>
              <a:cxnSpLocks/>
              <a:stCxn id="14" idx="6"/>
              <a:endCxn id="101" idx="2"/>
            </p:cNvCxnSpPr>
            <p:nvPr/>
          </p:nvCxnSpPr>
          <p:spPr>
            <a:xfrm flipV="1">
              <a:off x="5177867" y="77796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B628294A-F486-4E5C-8426-FA5A61675823}"/>
                </a:ext>
              </a:extLst>
            </p:cNvPr>
            <p:cNvCxnSpPr>
              <a:cxnSpLocks/>
              <a:stCxn id="14" idx="6"/>
              <a:endCxn id="103" idx="2"/>
            </p:cNvCxnSpPr>
            <p:nvPr/>
          </p:nvCxnSpPr>
          <p:spPr>
            <a:xfrm>
              <a:off x="5177867" y="1593099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1E0B3A9-0768-4257-B08C-76D56310CA08}"/>
                </a:ext>
              </a:extLst>
            </p:cNvPr>
            <p:cNvCxnSpPr>
              <a:cxnSpLocks/>
              <a:stCxn id="14" idx="6"/>
              <a:endCxn id="104" idx="2"/>
            </p:cNvCxnSpPr>
            <p:nvPr/>
          </p:nvCxnSpPr>
          <p:spPr>
            <a:xfrm>
              <a:off x="5177867" y="1593099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5ADE86C0-C7A7-4AB1-9872-A4C25C5786A0}"/>
                </a:ext>
              </a:extLst>
            </p:cNvPr>
            <p:cNvCxnSpPr>
              <a:cxnSpLocks/>
            </p:cNvCxnSpPr>
            <p:nvPr/>
          </p:nvCxnSpPr>
          <p:spPr>
            <a:xfrm>
              <a:off x="5177867" y="1593097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99F657CE-9EDE-4B81-B0CE-90CB400776C1}"/>
                </a:ext>
              </a:extLst>
            </p:cNvPr>
            <p:cNvCxnSpPr>
              <a:cxnSpLocks/>
              <a:stCxn id="14" idx="6"/>
              <a:endCxn id="106" idx="2"/>
            </p:cNvCxnSpPr>
            <p:nvPr/>
          </p:nvCxnSpPr>
          <p:spPr>
            <a:xfrm>
              <a:off x="5177867" y="1593099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>
              <a:extLst>
                <a:ext uri="{FF2B5EF4-FFF2-40B4-BE49-F238E27FC236}">
                  <a16:creationId xmlns:a16="http://schemas.microsoft.com/office/drawing/2014/main" id="{05BEA82F-4B7B-46DA-93E3-1D144B06D572}"/>
                </a:ext>
              </a:extLst>
            </p:cNvPr>
            <p:cNvCxnSpPr>
              <a:cxnSpLocks/>
              <a:stCxn id="90" idx="6"/>
              <a:endCxn id="101" idx="2"/>
            </p:cNvCxnSpPr>
            <p:nvPr/>
          </p:nvCxnSpPr>
          <p:spPr>
            <a:xfrm flipV="1">
              <a:off x="5177867" y="777962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4E0FE995-CAC8-4A45-A43A-4AF62A722F9D}"/>
                </a:ext>
              </a:extLst>
            </p:cNvPr>
            <p:cNvCxnSpPr>
              <a:cxnSpLocks/>
              <a:stCxn id="90" idx="6"/>
              <a:endCxn id="102" idx="2"/>
            </p:cNvCxnSpPr>
            <p:nvPr/>
          </p:nvCxnSpPr>
          <p:spPr>
            <a:xfrm flipV="1">
              <a:off x="5177867" y="1593099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mit Pfeil 132">
              <a:extLst>
                <a:ext uri="{FF2B5EF4-FFF2-40B4-BE49-F238E27FC236}">
                  <a16:creationId xmlns:a16="http://schemas.microsoft.com/office/drawing/2014/main" id="{8FB43257-7091-4B07-B208-B3F83EE18B4B}"/>
                </a:ext>
              </a:extLst>
            </p:cNvPr>
            <p:cNvCxnSpPr>
              <a:cxnSpLocks/>
              <a:stCxn id="90" idx="6"/>
              <a:endCxn id="103" idx="2"/>
            </p:cNvCxnSpPr>
            <p:nvPr/>
          </p:nvCxnSpPr>
          <p:spPr>
            <a:xfrm>
              <a:off x="5177867" y="2408236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98A237ED-990F-445B-B803-6738F0959A8E}"/>
                </a:ext>
              </a:extLst>
            </p:cNvPr>
            <p:cNvCxnSpPr>
              <a:cxnSpLocks/>
              <a:stCxn id="90" idx="6"/>
              <a:endCxn id="104" idx="2"/>
            </p:cNvCxnSpPr>
            <p:nvPr/>
          </p:nvCxnSpPr>
          <p:spPr>
            <a:xfrm>
              <a:off x="5177867" y="2408236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B290EEC8-D54D-4172-A035-CAE522C5042D}"/>
                </a:ext>
              </a:extLst>
            </p:cNvPr>
            <p:cNvCxnSpPr>
              <a:cxnSpLocks/>
            </p:cNvCxnSpPr>
            <p:nvPr/>
          </p:nvCxnSpPr>
          <p:spPr>
            <a:xfrm>
              <a:off x="5177867" y="240823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 Verbindung mit Pfeil 141">
              <a:extLst>
                <a:ext uri="{FF2B5EF4-FFF2-40B4-BE49-F238E27FC236}">
                  <a16:creationId xmlns:a16="http://schemas.microsoft.com/office/drawing/2014/main" id="{A052EEE4-5464-4E12-B9B1-20F20A9F90DB}"/>
                </a:ext>
              </a:extLst>
            </p:cNvPr>
            <p:cNvCxnSpPr>
              <a:cxnSpLocks/>
              <a:stCxn id="90" idx="6"/>
              <a:endCxn id="106" idx="2"/>
            </p:cNvCxnSpPr>
            <p:nvPr/>
          </p:nvCxnSpPr>
          <p:spPr>
            <a:xfrm>
              <a:off x="5177867" y="2408236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99CB91AC-36AB-4B5A-B1AD-FAC239F79F5F}"/>
                </a:ext>
              </a:extLst>
            </p:cNvPr>
            <p:cNvCxnSpPr>
              <a:cxnSpLocks/>
              <a:stCxn id="97" idx="6"/>
              <a:endCxn id="101" idx="2"/>
            </p:cNvCxnSpPr>
            <p:nvPr/>
          </p:nvCxnSpPr>
          <p:spPr>
            <a:xfrm flipV="1">
              <a:off x="5177867" y="777962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B5DC5FC4-C3BB-43BB-A73E-49D147C8B3E7}"/>
                </a:ext>
              </a:extLst>
            </p:cNvPr>
            <p:cNvCxnSpPr>
              <a:cxnSpLocks/>
              <a:stCxn id="97" idx="6"/>
              <a:endCxn id="102" idx="2"/>
            </p:cNvCxnSpPr>
            <p:nvPr/>
          </p:nvCxnSpPr>
          <p:spPr>
            <a:xfrm flipV="1">
              <a:off x="5177867" y="1593099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>
              <a:extLst>
                <a:ext uri="{FF2B5EF4-FFF2-40B4-BE49-F238E27FC236}">
                  <a16:creationId xmlns:a16="http://schemas.microsoft.com/office/drawing/2014/main" id="{781FA980-3887-4220-B06C-CD0B5DA20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867" y="240823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F8428F04-4360-45BA-B63F-163B7BF7FCED}"/>
                </a:ext>
              </a:extLst>
            </p:cNvPr>
            <p:cNvCxnSpPr>
              <a:cxnSpLocks/>
              <a:stCxn id="97" idx="6"/>
              <a:endCxn id="104" idx="2"/>
            </p:cNvCxnSpPr>
            <p:nvPr/>
          </p:nvCxnSpPr>
          <p:spPr>
            <a:xfrm>
              <a:off x="5177867" y="3223373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7F868B2E-7CD9-4478-8267-56C33C6F44B6}"/>
                </a:ext>
              </a:extLst>
            </p:cNvPr>
            <p:cNvCxnSpPr>
              <a:cxnSpLocks/>
              <a:stCxn id="97" idx="6"/>
              <a:endCxn id="105" idx="2"/>
            </p:cNvCxnSpPr>
            <p:nvPr/>
          </p:nvCxnSpPr>
          <p:spPr>
            <a:xfrm>
              <a:off x="5177867" y="3223373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mit Pfeil 159">
              <a:extLst>
                <a:ext uri="{FF2B5EF4-FFF2-40B4-BE49-F238E27FC236}">
                  <a16:creationId xmlns:a16="http://schemas.microsoft.com/office/drawing/2014/main" id="{34965C9A-2E3D-4D3A-AD89-4C19C250069A}"/>
                </a:ext>
              </a:extLst>
            </p:cNvPr>
            <p:cNvCxnSpPr>
              <a:cxnSpLocks/>
              <a:stCxn id="97" idx="6"/>
              <a:endCxn id="106" idx="2"/>
            </p:cNvCxnSpPr>
            <p:nvPr/>
          </p:nvCxnSpPr>
          <p:spPr>
            <a:xfrm>
              <a:off x="5177867" y="3223373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5BFB2B17-269A-4564-AE36-A683E1A17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867" y="77796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F2A81849-D1EC-46B2-9ECD-8E9766D1C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867" y="159309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 Verbindung mit Pfeil 168">
              <a:extLst>
                <a:ext uri="{FF2B5EF4-FFF2-40B4-BE49-F238E27FC236}">
                  <a16:creationId xmlns:a16="http://schemas.microsoft.com/office/drawing/2014/main" id="{32364D58-6648-48D1-A940-0FC009718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867" y="240823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 Verbindung mit Pfeil 171">
              <a:extLst>
                <a:ext uri="{FF2B5EF4-FFF2-40B4-BE49-F238E27FC236}">
                  <a16:creationId xmlns:a16="http://schemas.microsoft.com/office/drawing/2014/main" id="{E5710C05-9D99-46DB-8684-0D4996CD9293}"/>
                </a:ext>
              </a:extLst>
            </p:cNvPr>
            <p:cNvCxnSpPr>
              <a:cxnSpLocks/>
              <a:stCxn id="100" idx="6"/>
              <a:endCxn id="104" idx="2"/>
            </p:cNvCxnSpPr>
            <p:nvPr/>
          </p:nvCxnSpPr>
          <p:spPr>
            <a:xfrm flipV="1">
              <a:off x="5177867" y="3223373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 Verbindung mit Pfeil 174">
              <a:extLst>
                <a:ext uri="{FF2B5EF4-FFF2-40B4-BE49-F238E27FC236}">
                  <a16:creationId xmlns:a16="http://schemas.microsoft.com/office/drawing/2014/main" id="{8827E3D1-A993-43A2-B2D0-1C066D5A1018}"/>
                </a:ext>
              </a:extLst>
            </p:cNvPr>
            <p:cNvCxnSpPr>
              <a:cxnSpLocks/>
              <a:stCxn id="100" idx="6"/>
              <a:endCxn id="105" idx="2"/>
            </p:cNvCxnSpPr>
            <p:nvPr/>
          </p:nvCxnSpPr>
          <p:spPr>
            <a:xfrm>
              <a:off x="5177867" y="4038510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 Verbindung mit Pfeil 177">
              <a:extLst>
                <a:ext uri="{FF2B5EF4-FFF2-40B4-BE49-F238E27FC236}">
                  <a16:creationId xmlns:a16="http://schemas.microsoft.com/office/drawing/2014/main" id="{3AED1950-8EF5-4146-A21A-38F9287340C3}"/>
                </a:ext>
              </a:extLst>
            </p:cNvPr>
            <p:cNvCxnSpPr>
              <a:cxnSpLocks/>
              <a:stCxn id="100" idx="6"/>
              <a:endCxn id="106" idx="2"/>
            </p:cNvCxnSpPr>
            <p:nvPr/>
          </p:nvCxnSpPr>
          <p:spPr>
            <a:xfrm>
              <a:off x="5177867" y="4038510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 Verbindung mit Pfeil 183">
              <a:extLst>
                <a:ext uri="{FF2B5EF4-FFF2-40B4-BE49-F238E27FC236}">
                  <a16:creationId xmlns:a16="http://schemas.microsoft.com/office/drawing/2014/main" id="{B3755528-84C4-49B9-A086-E091888140B7}"/>
                </a:ext>
              </a:extLst>
            </p:cNvPr>
            <p:cNvCxnSpPr>
              <a:cxnSpLocks/>
              <a:stCxn id="53" idx="6"/>
              <a:endCxn id="78" idx="2"/>
            </p:cNvCxnSpPr>
            <p:nvPr/>
          </p:nvCxnSpPr>
          <p:spPr>
            <a:xfrm>
              <a:off x="8474167" y="1597329"/>
              <a:ext cx="1068185" cy="40756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 Verbindung mit Pfeil 186">
              <a:extLst>
                <a:ext uri="{FF2B5EF4-FFF2-40B4-BE49-F238E27FC236}">
                  <a16:creationId xmlns:a16="http://schemas.microsoft.com/office/drawing/2014/main" id="{C5A66A9B-20CE-403A-89DB-7454D60C75D1}"/>
                </a:ext>
              </a:extLst>
            </p:cNvPr>
            <p:cNvCxnSpPr>
              <a:cxnSpLocks/>
              <a:stCxn id="54" idx="6"/>
              <a:endCxn id="78" idx="2"/>
            </p:cNvCxnSpPr>
            <p:nvPr/>
          </p:nvCxnSpPr>
          <p:spPr>
            <a:xfrm flipV="1">
              <a:off x="8474167" y="2004898"/>
              <a:ext cx="1068185" cy="4075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 Verbindung mit Pfeil 189">
              <a:extLst>
                <a:ext uri="{FF2B5EF4-FFF2-40B4-BE49-F238E27FC236}">
                  <a16:creationId xmlns:a16="http://schemas.microsoft.com/office/drawing/2014/main" id="{233AE6B8-DE3C-4F37-B004-35569CDB27CA}"/>
                </a:ext>
              </a:extLst>
            </p:cNvPr>
            <p:cNvCxnSpPr>
              <a:cxnSpLocks/>
              <a:stCxn id="55" idx="6"/>
              <a:endCxn id="78" idx="2"/>
            </p:cNvCxnSpPr>
            <p:nvPr/>
          </p:nvCxnSpPr>
          <p:spPr>
            <a:xfrm flipV="1">
              <a:off x="8474167" y="2004898"/>
              <a:ext cx="1068185" cy="12227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 Verbindung mit Pfeil 192">
              <a:extLst>
                <a:ext uri="{FF2B5EF4-FFF2-40B4-BE49-F238E27FC236}">
                  <a16:creationId xmlns:a16="http://schemas.microsoft.com/office/drawing/2014/main" id="{52622360-702F-40A6-BA9B-2889FB835BBC}"/>
                </a:ext>
              </a:extLst>
            </p:cNvPr>
            <p:cNvCxnSpPr>
              <a:cxnSpLocks/>
              <a:stCxn id="56" idx="6"/>
              <a:endCxn id="78" idx="2"/>
            </p:cNvCxnSpPr>
            <p:nvPr/>
          </p:nvCxnSpPr>
          <p:spPr>
            <a:xfrm flipV="1">
              <a:off x="8474167" y="2004898"/>
              <a:ext cx="1068185" cy="203784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E0F67BE-6881-4795-9CA2-FA926BFFFB83}"/>
                </a:ext>
              </a:extLst>
            </p:cNvPr>
            <p:cNvSpPr/>
            <p:nvPr/>
          </p:nvSpPr>
          <p:spPr>
            <a:xfrm>
              <a:off x="7934167" y="132732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800" b="1" i="1" dirty="0"/>
                <a:t>Ohr</a:t>
              </a:r>
              <a:endParaRPr lang="de-DE" i="1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9E38AC4-22FB-4B64-924D-F5536DF490DD}"/>
                </a:ext>
              </a:extLst>
            </p:cNvPr>
            <p:cNvSpPr/>
            <p:nvPr/>
          </p:nvSpPr>
          <p:spPr>
            <a:xfrm>
              <a:off x="7934167" y="2142466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400" b="1" i="1" dirty="0"/>
                <a:t>Haar</a:t>
              </a:r>
              <a:endParaRPr lang="de-DE" sz="1400" i="1" dirty="0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829B6927-DA8F-46AD-AD20-629421483BF1}"/>
                </a:ext>
              </a:extLst>
            </p:cNvPr>
            <p:cNvSpPr/>
            <p:nvPr/>
          </p:nvSpPr>
          <p:spPr>
            <a:xfrm>
              <a:off x="7934167" y="2957603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100" b="1" i="1" dirty="0"/>
                <a:t>Augen</a:t>
              </a:r>
              <a:endParaRPr lang="de-DE" sz="1100" i="1" dirty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2518946-ABA6-4392-AFB6-34236EEB809A}"/>
                </a:ext>
              </a:extLst>
            </p:cNvPr>
            <p:cNvSpPr/>
            <p:nvPr/>
          </p:nvSpPr>
          <p:spPr>
            <a:xfrm>
              <a:off x="7934167" y="377274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200" i="1" dirty="0"/>
                <a:t>Pfote</a:t>
              </a:r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8BDFCC10-21F7-4391-9385-01A1B2B6472F}"/>
                </a:ext>
              </a:extLst>
            </p:cNvPr>
            <p:cNvCxnSpPr>
              <a:cxnSpLocks/>
              <a:stCxn id="101" idx="6"/>
              <a:endCxn id="53" idx="2"/>
            </p:cNvCxnSpPr>
            <p:nvPr/>
          </p:nvCxnSpPr>
          <p:spPr>
            <a:xfrm>
              <a:off x="6789880" y="777962"/>
              <a:ext cx="1144287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FCDF39D8-045A-4531-8B98-8CFCEFBE50DC}"/>
                </a:ext>
              </a:extLst>
            </p:cNvPr>
            <p:cNvCxnSpPr>
              <a:cxnSpLocks/>
              <a:stCxn id="101" idx="6"/>
              <a:endCxn id="54" idx="2"/>
            </p:cNvCxnSpPr>
            <p:nvPr/>
          </p:nvCxnSpPr>
          <p:spPr>
            <a:xfrm>
              <a:off x="6789880" y="777962"/>
              <a:ext cx="1144287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9D581824-420C-41C1-9815-C6DCCDB69539}"/>
                </a:ext>
              </a:extLst>
            </p:cNvPr>
            <p:cNvCxnSpPr>
              <a:cxnSpLocks/>
              <a:stCxn id="101" idx="6"/>
              <a:endCxn id="55" idx="2"/>
            </p:cNvCxnSpPr>
            <p:nvPr/>
          </p:nvCxnSpPr>
          <p:spPr>
            <a:xfrm>
              <a:off x="6789880" y="777962"/>
              <a:ext cx="1144287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DEFD7EB9-41E4-461D-990D-5E796DE2A59B}"/>
                </a:ext>
              </a:extLst>
            </p:cNvPr>
            <p:cNvCxnSpPr>
              <a:cxnSpLocks/>
              <a:stCxn id="101" idx="6"/>
              <a:endCxn id="56" idx="2"/>
            </p:cNvCxnSpPr>
            <p:nvPr/>
          </p:nvCxnSpPr>
          <p:spPr>
            <a:xfrm>
              <a:off x="6789880" y="777962"/>
              <a:ext cx="1144287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CE7CCAFB-97EB-48CC-A736-1958E38E7A6F}"/>
                </a:ext>
              </a:extLst>
            </p:cNvPr>
            <p:cNvCxnSpPr>
              <a:cxnSpLocks/>
              <a:stCxn id="102" idx="6"/>
              <a:endCxn id="53" idx="2"/>
            </p:cNvCxnSpPr>
            <p:nvPr/>
          </p:nvCxnSpPr>
          <p:spPr>
            <a:xfrm>
              <a:off x="6789880" y="1593099"/>
              <a:ext cx="1144287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E61ADBEB-4083-419F-A7A1-3754627C9AC0}"/>
                </a:ext>
              </a:extLst>
            </p:cNvPr>
            <p:cNvCxnSpPr>
              <a:cxnSpLocks/>
              <a:stCxn id="102" idx="6"/>
              <a:endCxn id="54" idx="2"/>
            </p:cNvCxnSpPr>
            <p:nvPr/>
          </p:nvCxnSpPr>
          <p:spPr>
            <a:xfrm>
              <a:off x="6789880" y="1593099"/>
              <a:ext cx="1144287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E1A55EA0-B725-4006-953A-76203F133B69}"/>
                </a:ext>
              </a:extLst>
            </p:cNvPr>
            <p:cNvCxnSpPr>
              <a:cxnSpLocks/>
              <a:stCxn id="102" idx="6"/>
              <a:endCxn id="55" idx="2"/>
            </p:cNvCxnSpPr>
            <p:nvPr/>
          </p:nvCxnSpPr>
          <p:spPr>
            <a:xfrm>
              <a:off x="6789880" y="1593099"/>
              <a:ext cx="1144287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32EE889C-9F2A-4249-AFFA-16A826CC160D}"/>
                </a:ext>
              </a:extLst>
            </p:cNvPr>
            <p:cNvCxnSpPr>
              <a:cxnSpLocks/>
              <a:stCxn id="102" idx="6"/>
              <a:endCxn id="56" idx="2"/>
            </p:cNvCxnSpPr>
            <p:nvPr/>
          </p:nvCxnSpPr>
          <p:spPr>
            <a:xfrm>
              <a:off x="6789880" y="1593099"/>
              <a:ext cx="1144287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24918294-2CA9-4A64-9606-1D101DF0F73F}"/>
                </a:ext>
              </a:extLst>
            </p:cNvPr>
            <p:cNvCxnSpPr>
              <a:cxnSpLocks/>
              <a:stCxn id="103" idx="6"/>
              <a:endCxn id="53" idx="2"/>
            </p:cNvCxnSpPr>
            <p:nvPr/>
          </p:nvCxnSpPr>
          <p:spPr>
            <a:xfrm flipV="1">
              <a:off x="6789880" y="1597329"/>
              <a:ext cx="1144287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892A8615-603C-4CDA-BF8B-73583AE441FB}"/>
                </a:ext>
              </a:extLst>
            </p:cNvPr>
            <p:cNvCxnSpPr>
              <a:cxnSpLocks/>
              <a:stCxn id="103" idx="6"/>
              <a:endCxn id="54" idx="2"/>
            </p:cNvCxnSpPr>
            <p:nvPr/>
          </p:nvCxnSpPr>
          <p:spPr>
            <a:xfrm>
              <a:off x="6789880" y="2408236"/>
              <a:ext cx="1144287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AACA549A-4EC5-4FA7-9FE6-131D912EA68E}"/>
                </a:ext>
              </a:extLst>
            </p:cNvPr>
            <p:cNvCxnSpPr>
              <a:cxnSpLocks/>
              <a:stCxn id="103" idx="6"/>
              <a:endCxn id="55" idx="2"/>
            </p:cNvCxnSpPr>
            <p:nvPr/>
          </p:nvCxnSpPr>
          <p:spPr>
            <a:xfrm>
              <a:off x="6789880" y="2408236"/>
              <a:ext cx="1144287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F1C10944-36D9-412B-B8AC-DED6358689C7}"/>
                </a:ext>
              </a:extLst>
            </p:cNvPr>
            <p:cNvCxnSpPr>
              <a:cxnSpLocks/>
              <a:stCxn id="103" idx="6"/>
              <a:endCxn id="56" idx="2"/>
            </p:cNvCxnSpPr>
            <p:nvPr/>
          </p:nvCxnSpPr>
          <p:spPr>
            <a:xfrm>
              <a:off x="6789880" y="2408236"/>
              <a:ext cx="1144287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BF65F998-1346-4E9D-8CD9-077BF0807C29}"/>
                </a:ext>
              </a:extLst>
            </p:cNvPr>
            <p:cNvCxnSpPr>
              <a:cxnSpLocks/>
              <a:stCxn id="104" idx="6"/>
              <a:endCxn id="55" idx="2"/>
            </p:cNvCxnSpPr>
            <p:nvPr/>
          </p:nvCxnSpPr>
          <p:spPr>
            <a:xfrm>
              <a:off x="6789880" y="3223373"/>
              <a:ext cx="1144287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C779C3B6-73BC-4284-80F3-57656F8DDAD2}"/>
                </a:ext>
              </a:extLst>
            </p:cNvPr>
            <p:cNvCxnSpPr>
              <a:cxnSpLocks/>
              <a:stCxn id="104" idx="6"/>
              <a:endCxn id="53" idx="2"/>
            </p:cNvCxnSpPr>
            <p:nvPr/>
          </p:nvCxnSpPr>
          <p:spPr>
            <a:xfrm flipV="1">
              <a:off x="6789880" y="1597329"/>
              <a:ext cx="1144287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8A6D5668-EB13-44F6-80B2-556C0BCF3CCC}"/>
                </a:ext>
              </a:extLst>
            </p:cNvPr>
            <p:cNvCxnSpPr>
              <a:cxnSpLocks/>
              <a:stCxn id="104" idx="6"/>
              <a:endCxn id="54" idx="2"/>
            </p:cNvCxnSpPr>
            <p:nvPr/>
          </p:nvCxnSpPr>
          <p:spPr>
            <a:xfrm flipV="1">
              <a:off x="6789880" y="2412466"/>
              <a:ext cx="1144287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mit Pfeil 131">
              <a:extLst>
                <a:ext uri="{FF2B5EF4-FFF2-40B4-BE49-F238E27FC236}">
                  <a16:creationId xmlns:a16="http://schemas.microsoft.com/office/drawing/2014/main" id="{3D828973-8D6B-4D29-AC1D-5CEEDCB96F4D}"/>
                </a:ext>
              </a:extLst>
            </p:cNvPr>
            <p:cNvCxnSpPr>
              <a:cxnSpLocks/>
              <a:stCxn id="104" idx="6"/>
              <a:endCxn id="56" idx="2"/>
            </p:cNvCxnSpPr>
            <p:nvPr/>
          </p:nvCxnSpPr>
          <p:spPr>
            <a:xfrm>
              <a:off x="6789880" y="3223373"/>
              <a:ext cx="1144287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2A4BC8C7-4921-482D-AB24-707C61A98F99}"/>
                </a:ext>
              </a:extLst>
            </p:cNvPr>
            <p:cNvCxnSpPr>
              <a:cxnSpLocks/>
              <a:stCxn id="105" idx="6"/>
              <a:endCxn id="53" idx="2"/>
            </p:cNvCxnSpPr>
            <p:nvPr/>
          </p:nvCxnSpPr>
          <p:spPr>
            <a:xfrm flipV="1">
              <a:off x="6789880" y="1597329"/>
              <a:ext cx="1144287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D587D21E-0FB2-4F3A-88E8-4DB9B56EFD78}"/>
                </a:ext>
              </a:extLst>
            </p:cNvPr>
            <p:cNvCxnSpPr>
              <a:cxnSpLocks/>
              <a:stCxn id="105" idx="6"/>
              <a:endCxn id="54" idx="2"/>
            </p:cNvCxnSpPr>
            <p:nvPr/>
          </p:nvCxnSpPr>
          <p:spPr>
            <a:xfrm flipV="1">
              <a:off x="6789880" y="2412466"/>
              <a:ext cx="1144287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87C3E906-5F6B-49B8-84F9-CBF2BBC19776}"/>
                </a:ext>
              </a:extLst>
            </p:cNvPr>
            <p:cNvCxnSpPr>
              <a:cxnSpLocks/>
              <a:stCxn id="105" idx="6"/>
              <a:endCxn id="56" idx="2"/>
            </p:cNvCxnSpPr>
            <p:nvPr/>
          </p:nvCxnSpPr>
          <p:spPr>
            <a:xfrm>
              <a:off x="6789880" y="4038510"/>
              <a:ext cx="1144287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>
              <a:extLst>
                <a:ext uri="{FF2B5EF4-FFF2-40B4-BE49-F238E27FC236}">
                  <a16:creationId xmlns:a16="http://schemas.microsoft.com/office/drawing/2014/main" id="{0A2EB31B-327E-4775-A9FF-12576254356A}"/>
                </a:ext>
              </a:extLst>
            </p:cNvPr>
            <p:cNvCxnSpPr>
              <a:cxnSpLocks/>
              <a:stCxn id="105" idx="6"/>
              <a:endCxn id="55" idx="2"/>
            </p:cNvCxnSpPr>
            <p:nvPr/>
          </p:nvCxnSpPr>
          <p:spPr>
            <a:xfrm flipV="1">
              <a:off x="6789880" y="3227603"/>
              <a:ext cx="1144287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8439B10B-6454-4AF6-BE67-ACA41CD77AA9}"/>
                </a:ext>
              </a:extLst>
            </p:cNvPr>
            <p:cNvCxnSpPr>
              <a:cxnSpLocks/>
              <a:stCxn id="106" idx="6"/>
              <a:endCxn id="56" idx="2"/>
            </p:cNvCxnSpPr>
            <p:nvPr/>
          </p:nvCxnSpPr>
          <p:spPr>
            <a:xfrm flipV="1">
              <a:off x="6789880" y="4042740"/>
              <a:ext cx="1144287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>
              <a:extLst>
                <a:ext uri="{FF2B5EF4-FFF2-40B4-BE49-F238E27FC236}">
                  <a16:creationId xmlns:a16="http://schemas.microsoft.com/office/drawing/2014/main" id="{5E0F5BBB-FBB1-4015-B56F-BD6A214C5FCB}"/>
                </a:ext>
              </a:extLst>
            </p:cNvPr>
            <p:cNvCxnSpPr>
              <a:cxnSpLocks/>
              <a:stCxn id="106" idx="6"/>
              <a:endCxn id="55" idx="2"/>
            </p:cNvCxnSpPr>
            <p:nvPr/>
          </p:nvCxnSpPr>
          <p:spPr>
            <a:xfrm flipV="1">
              <a:off x="6789880" y="3227603"/>
              <a:ext cx="1144287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A5043AD8-4B71-4CFD-991D-3A75AD2424A9}"/>
                </a:ext>
              </a:extLst>
            </p:cNvPr>
            <p:cNvCxnSpPr>
              <a:cxnSpLocks/>
              <a:stCxn id="106" idx="6"/>
              <a:endCxn id="54" idx="2"/>
            </p:cNvCxnSpPr>
            <p:nvPr/>
          </p:nvCxnSpPr>
          <p:spPr>
            <a:xfrm flipV="1">
              <a:off x="6789880" y="2412466"/>
              <a:ext cx="1144287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 Verbindung mit Pfeil 172">
              <a:extLst>
                <a:ext uri="{FF2B5EF4-FFF2-40B4-BE49-F238E27FC236}">
                  <a16:creationId xmlns:a16="http://schemas.microsoft.com/office/drawing/2014/main" id="{03DB92E2-C260-4550-A955-EA9618E8F3A0}"/>
                </a:ext>
              </a:extLst>
            </p:cNvPr>
            <p:cNvCxnSpPr>
              <a:cxnSpLocks/>
              <a:stCxn id="106" idx="6"/>
              <a:endCxn id="53" idx="2"/>
            </p:cNvCxnSpPr>
            <p:nvPr/>
          </p:nvCxnSpPr>
          <p:spPr>
            <a:xfrm flipV="1">
              <a:off x="6789880" y="1597329"/>
              <a:ext cx="1144287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525DAC2-C17B-4BFB-8FB7-C9C64145401E}"/>
                </a:ext>
              </a:extLst>
            </p:cNvPr>
            <p:cNvSpPr/>
            <p:nvPr/>
          </p:nvSpPr>
          <p:spPr>
            <a:xfrm>
              <a:off x="9542352" y="164489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Katze</a:t>
              </a:r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C820007F-A794-49DE-9473-8E064F32ED62}"/>
                </a:ext>
              </a:extLst>
            </p:cNvPr>
            <p:cNvSpPr/>
            <p:nvPr/>
          </p:nvSpPr>
          <p:spPr>
            <a:xfrm>
              <a:off x="9542352" y="3275171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Hund</a:t>
              </a:r>
            </a:p>
          </p:txBody>
        </p: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9E33387A-23BD-45E4-A81F-421615D709AC}"/>
                </a:ext>
              </a:extLst>
            </p:cNvPr>
            <p:cNvCxnSpPr>
              <a:cxnSpLocks/>
              <a:stCxn id="53" idx="6"/>
              <a:endCxn id="79" idx="2"/>
            </p:cNvCxnSpPr>
            <p:nvPr/>
          </p:nvCxnSpPr>
          <p:spPr>
            <a:xfrm>
              <a:off x="8474167" y="1597329"/>
              <a:ext cx="1068185" cy="203784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6DF89FC2-3492-4E6A-B4E8-3843DA7782A9}"/>
                </a:ext>
              </a:extLst>
            </p:cNvPr>
            <p:cNvCxnSpPr>
              <a:cxnSpLocks/>
              <a:stCxn id="54" idx="6"/>
              <a:endCxn id="79" idx="2"/>
            </p:cNvCxnSpPr>
            <p:nvPr/>
          </p:nvCxnSpPr>
          <p:spPr>
            <a:xfrm>
              <a:off x="8474167" y="2412466"/>
              <a:ext cx="1068185" cy="12227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0B8A5408-1429-41B6-A91B-FD9851568D73}"/>
                </a:ext>
              </a:extLst>
            </p:cNvPr>
            <p:cNvCxnSpPr>
              <a:cxnSpLocks/>
              <a:stCxn id="55" idx="6"/>
              <a:endCxn id="79" idx="2"/>
            </p:cNvCxnSpPr>
            <p:nvPr/>
          </p:nvCxnSpPr>
          <p:spPr>
            <a:xfrm>
              <a:off x="8474167" y="3227603"/>
              <a:ext cx="1068185" cy="4075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5E3A1356-42A3-4DF0-929E-1F3F5BDD6D99}"/>
                </a:ext>
              </a:extLst>
            </p:cNvPr>
            <p:cNvCxnSpPr>
              <a:cxnSpLocks/>
              <a:stCxn id="56" idx="6"/>
              <a:endCxn id="79" idx="2"/>
            </p:cNvCxnSpPr>
            <p:nvPr/>
          </p:nvCxnSpPr>
          <p:spPr>
            <a:xfrm flipV="1">
              <a:off x="8474167" y="3635171"/>
              <a:ext cx="1068185" cy="40756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24345F38-34F4-40BA-8C9B-E5DECB6E12F6}"/>
              </a:ext>
            </a:extLst>
          </p:cNvPr>
          <p:cNvGrpSpPr/>
          <p:nvPr/>
        </p:nvGrpSpPr>
        <p:grpSpPr>
          <a:xfrm>
            <a:off x="1246888" y="1237751"/>
            <a:ext cx="2268544" cy="2242609"/>
            <a:chOff x="906434" y="1493917"/>
            <a:chExt cx="2268544" cy="2242609"/>
          </a:xfrm>
        </p:grpSpPr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803AA292-2D6E-4D86-821D-70C3F3428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434" y="1493917"/>
              <a:ext cx="2133710" cy="1962251"/>
            </a:xfrm>
            <a:prstGeom prst="rect">
              <a:avLst/>
            </a:prstGeom>
          </p:spPr>
        </p:pic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89748CCF-1C94-406F-A432-29D6E5E51D15}"/>
                </a:ext>
              </a:extLst>
            </p:cNvPr>
            <p:cNvSpPr txBox="1"/>
            <p:nvPr/>
          </p:nvSpPr>
          <p:spPr>
            <a:xfrm>
              <a:off x="2172918" y="3456168"/>
              <a:ext cx="1002060" cy="28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solidFill>
                    <a:srgbClr val="002060"/>
                  </a:solidFill>
                </a:rPr>
                <a:t>Stein, 2024</a:t>
              </a:r>
              <a:endParaRPr lang="LID4096" sz="1050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17" name="Textfeld 116">
            <a:extLst>
              <a:ext uri="{FF2B5EF4-FFF2-40B4-BE49-F238E27FC236}">
                <a16:creationId xmlns:a16="http://schemas.microsoft.com/office/drawing/2014/main" id="{02DB7413-7F00-442F-99CD-D9C53905D145}"/>
              </a:ext>
            </a:extLst>
          </p:cNvPr>
          <p:cNvSpPr txBox="1"/>
          <p:nvPr/>
        </p:nvSpPr>
        <p:spPr>
          <a:xfrm>
            <a:off x="766355" y="507962"/>
            <a:ext cx="4767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Neuronales Netzwerk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DC2CA2-010C-4F1F-A4E4-7687B1560085}"/>
              </a:ext>
            </a:extLst>
          </p:cNvPr>
          <p:cNvGrpSpPr/>
          <p:nvPr/>
        </p:nvGrpSpPr>
        <p:grpSpPr>
          <a:xfrm>
            <a:off x="1246888" y="3753482"/>
            <a:ext cx="2247150" cy="2121859"/>
            <a:chOff x="1246888" y="3753482"/>
            <a:chExt cx="2247150" cy="2121859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D059C22-C7A9-48E8-A162-017143BD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6888" y="3753482"/>
              <a:ext cx="2133711" cy="1888193"/>
            </a:xfrm>
            <a:prstGeom prst="rect">
              <a:avLst/>
            </a:prstGeom>
          </p:spPr>
        </p:pic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1186E6A5-D283-4671-A80F-368A79D6BFA6}"/>
                </a:ext>
              </a:extLst>
            </p:cNvPr>
            <p:cNvSpPr txBox="1"/>
            <p:nvPr/>
          </p:nvSpPr>
          <p:spPr>
            <a:xfrm>
              <a:off x="2268212" y="5598342"/>
              <a:ext cx="12258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 err="1">
                  <a:solidFill>
                    <a:srgbClr val="002060"/>
                  </a:solidFill>
                </a:rPr>
                <a:t>Maywald</a:t>
              </a:r>
              <a:r>
                <a:rPr lang="en-US" altLang="zh-CN" sz="1200" i="1" dirty="0">
                  <a:solidFill>
                    <a:srgbClr val="002060"/>
                  </a:solidFill>
                </a:rPr>
                <a:t>, 2024</a:t>
              </a:r>
              <a:endParaRPr lang="LID4096" sz="1050" i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73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783</Words>
  <Application>Microsoft Office PowerPoint</Application>
  <PresentationFormat>Breitbild</PresentationFormat>
  <Paragraphs>190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等线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lingquan zhao</dc:creator>
  <cp:lastModifiedBy>Zhao, Lingquan</cp:lastModifiedBy>
  <cp:revision>1235</cp:revision>
  <cp:lastPrinted>2024-01-22T13:41:02Z</cp:lastPrinted>
  <dcterms:created xsi:type="dcterms:W3CDTF">2023-10-23T19:24:11Z</dcterms:created>
  <dcterms:modified xsi:type="dcterms:W3CDTF">2024-05-15T09:47:39Z</dcterms:modified>
</cp:coreProperties>
</file>